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2" r:id="rId5"/>
    <p:sldId id="260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B4AD84-8DD2-4617-96A6-51F2BCA9DC4D}" v="3" dt="2025-12-08T22:03:34.302"/>
    <p1510:client id="{3F3901DE-F8A0-E3C0-4BC4-FAAEB3B3B53A}" v="164" dt="2025-12-08T18:27:39.599"/>
    <p1510:client id="{69EF32E3-2C49-19D5-8D20-9A23339F7C6A}" v="7" dt="2025-12-09T00:36:33.2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0A4680-6FE7-49AE-8B11-1345948F12AF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3D91DF0-F07E-4E85-B876-E260218E0CE4}">
      <dgm:prSet/>
      <dgm:spPr/>
      <dgm:t>
        <a:bodyPr/>
        <a:lstStyle/>
        <a:p>
          <a:r>
            <a:rPr lang="en-US" b="1"/>
            <a:t>Automatic lock</a:t>
          </a:r>
          <a:r>
            <a:rPr lang="en-US"/>
            <a:t> </a:t>
          </a:r>
        </a:p>
      </dgm:t>
    </dgm:pt>
    <dgm:pt modelId="{F3BFB9DB-96E4-463A-9156-B010536A161D}" type="parTrans" cxnId="{948FCF14-5B0C-4D0A-A3EF-20F04F95CBE3}">
      <dgm:prSet/>
      <dgm:spPr/>
      <dgm:t>
        <a:bodyPr/>
        <a:lstStyle/>
        <a:p>
          <a:endParaRPr lang="en-US"/>
        </a:p>
      </dgm:t>
    </dgm:pt>
    <dgm:pt modelId="{87D8D41E-705B-4734-B9BC-46A0065685C8}" type="sibTrans" cxnId="{948FCF14-5B0C-4D0A-A3EF-20F04F95CBE3}">
      <dgm:prSet/>
      <dgm:spPr/>
      <dgm:t>
        <a:bodyPr/>
        <a:lstStyle/>
        <a:p>
          <a:endParaRPr lang="en-US"/>
        </a:p>
      </dgm:t>
    </dgm:pt>
    <dgm:pt modelId="{E11011CA-433C-4FC2-BEEE-2D10362447C6}">
      <dgm:prSet/>
      <dgm:spPr/>
      <dgm:t>
        <a:bodyPr/>
        <a:lstStyle/>
        <a:p>
          <a:pPr rtl="0"/>
          <a:r>
            <a:rPr lang="en-US" sz="1800">
              <a:latin typeface="Aptos Display" panose="020F0302020204030204"/>
            </a:rPr>
            <a:t>For when</a:t>
          </a:r>
          <a:r>
            <a:rPr lang="en-US" sz="1800"/>
            <a:t> the vehicle is in motion</a:t>
          </a:r>
        </a:p>
      </dgm:t>
    </dgm:pt>
    <dgm:pt modelId="{F5D9E120-F2D3-4815-A25C-2A667051A9D0}" type="parTrans" cxnId="{244F8FF5-025E-4AFC-8E00-0B4C479ED6F8}">
      <dgm:prSet/>
      <dgm:spPr/>
      <dgm:t>
        <a:bodyPr/>
        <a:lstStyle/>
        <a:p>
          <a:endParaRPr lang="en-US"/>
        </a:p>
      </dgm:t>
    </dgm:pt>
    <dgm:pt modelId="{E5E0F56F-1E5A-4CB7-86EB-BA4F97AAB6C4}" type="sibTrans" cxnId="{244F8FF5-025E-4AFC-8E00-0B4C479ED6F8}">
      <dgm:prSet/>
      <dgm:spPr/>
      <dgm:t>
        <a:bodyPr/>
        <a:lstStyle/>
        <a:p>
          <a:endParaRPr lang="en-US"/>
        </a:p>
      </dgm:t>
    </dgm:pt>
    <dgm:pt modelId="{2FEC037F-7CAE-4902-8C52-8905C86F51AA}">
      <dgm:prSet/>
      <dgm:spPr/>
      <dgm:t>
        <a:bodyPr/>
        <a:lstStyle/>
        <a:p>
          <a:r>
            <a:rPr lang="en-US" b="1"/>
            <a:t>Tamper-resistant enclosure</a:t>
          </a:r>
          <a:r>
            <a:rPr lang="en-US"/>
            <a:t> </a:t>
          </a:r>
        </a:p>
      </dgm:t>
    </dgm:pt>
    <dgm:pt modelId="{5BCD0909-2435-4B68-B04B-F41E22E8FDB9}" type="parTrans" cxnId="{8ED2FCA5-B04C-404C-B8D9-BD7C70E4FADE}">
      <dgm:prSet/>
      <dgm:spPr/>
      <dgm:t>
        <a:bodyPr/>
        <a:lstStyle/>
        <a:p>
          <a:endParaRPr lang="en-US"/>
        </a:p>
      </dgm:t>
    </dgm:pt>
    <dgm:pt modelId="{F50DC79C-6E74-4345-9260-21F7A074096A}" type="sibTrans" cxnId="{8ED2FCA5-B04C-404C-B8D9-BD7C70E4FADE}">
      <dgm:prSet/>
      <dgm:spPr/>
      <dgm:t>
        <a:bodyPr/>
        <a:lstStyle/>
        <a:p>
          <a:endParaRPr lang="en-US"/>
        </a:p>
      </dgm:t>
    </dgm:pt>
    <dgm:pt modelId="{7C62A549-E03F-4E96-83D7-C48D6D35BC8C}">
      <dgm:prSet/>
      <dgm:spPr/>
      <dgm:t>
        <a:bodyPr/>
        <a:lstStyle/>
        <a:p>
          <a:r>
            <a:rPr lang="en-US">
              <a:latin typeface="Aptos Display" panose="020F0302020204030204"/>
            </a:rPr>
            <a:t>To</a:t>
          </a:r>
          <a:r>
            <a:rPr lang="en-US"/>
            <a:t> prevent phone access while driving</a:t>
          </a:r>
        </a:p>
      </dgm:t>
    </dgm:pt>
    <dgm:pt modelId="{E7B15A74-F2F8-4614-B707-B0EE6586688B}" type="parTrans" cxnId="{8AA53F13-FEEF-4FF9-822F-08C092AA99F8}">
      <dgm:prSet/>
      <dgm:spPr/>
      <dgm:t>
        <a:bodyPr/>
        <a:lstStyle/>
        <a:p>
          <a:endParaRPr lang="en-US"/>
        </a:p>
      </dgm:t>
    </dgm:pt>
    <dgm:pt modelId="{3F65A652-C271-4A4C-B5CA-B24C2ADD4825}" type="sibTrans" cxnId="{8AA53F13-FEEF-4FF9-822F-08C092AA99F8}">
      <dgm:prSet/>
      <dgm:spPr/>
      <dgm:t>
        <a:bodyPr/>
        <a:lstStyle/>
        <a:p>
          <a:endParaRPr lang="en-US"/>
        </a:p>
      </dgm:t>
    </dgm:pt>
    <dgm:pt modelId="{6DC950EB-7D3D-435C-BFAD-CD731E60743B}">
      <dgm:prSet/>
      <dgm:spPr/>
      <dgm:t>
        <a:bodyPr/>
        <a:lstStyle/>
        <a:p>
          <a:r>
            <a:rPr lang="en-US" b="1"/>
            <a:t>Hands-free compatibility</a:t>
          </a:r>
          <a:r>
            <a:rPr lang="en-US"/>
            <a:t> </a:t>
          </a:r>
        </a:p>
      </dgm:t>
    </dgm:pt>
    <dgm:pt modelId="{B15EC3CB-FBD1-490D-B9E0-D819F843EA89}" type="parTrans" cxnId="{61EAE30C-DF91-45EC-BEEF-56F77B997332}">
      <dgm:prSet/>
      <dgm:spPr/>
      <dgm:t>
        <a:bodyPr/>
        <a:lstStyle/>
        <a:p>
          <a:endParaRPr lang="en-US"/>
        </a:p>
      </dgm:t>
    </dgm:pt>
    <dgm:pt modelId="{556C15A0-52BA-4FDA-BAAF-A6101B3705A6}" type="sibTrans" cxnId="{61EAE30C-DF91-45EC-BEEF-56F77B997332}">
      <dgm:prSet/>
      <dgm:spPr/>
      <dgm:t>
        <a:bodyPr/>
        <a:lstStyle/>
        <a:p>
          <a:endParaRPr lang="en-US"/>
        </a:p>
      </dgm:t>
    </dgm:pt>
    <dgm:pt modelId="{5D66BA43-D16A-4C4C-A702-96ADFA707C62}">
      <dgm:prSet/>
      <dgm:spPr/>
      <dgm:t>
        <a:bodyPr/>
        <a:lstStyle/>
        <a:p>
          <a:pPr rtl="0"/>
          <a:r>
            <a:rPr lang="en-US">
              <a:latin typeface="Aptos Display" panose="020F0302020204030204"/>
            </a:rPr>
            <a:t>Ensure that bluetooth</a:t>
          </a:r>
          <a:r>
            <a:rPr lang="en-US"/>
            <a:t>, audio navigation still usable</a:t>
          </a:r>
        </a:p>
      </dgm:t>
    </dgm:pt>
    <dgm:pt modelId="{161E9812-160D-44CD-BFAA-44E9CD2EB6D1}" type="parTrans" cxnId="{5F8C0361-634A-487C-B49B-1EF5AA94D605}">
      <dgm:prSet/>
      <dgm:spPr/>
      <dgm:t>
        <a:bodyPr/>
        <a:lstStyle/>
        <a:p>
          <a:endParaRPr lang="en-US"/>
        </a:p>
      </dgm:t>
    </dgm:pt>
    <dgm:pt modelId="{76A79B11-F66A-406E-B56A-4922283E0072}" type="sibTrans" cxnId="{5F8C0361-634A-487C-B49B-1EF5AA94D605}">
      <dgm:prSet/>
      <dgm:spPr/>
      <dgm:t>
        <a:bodyPr/>
        <a:lstStyle/>
        <a:p>
          <a:endParaRPr lang="en-US"/>
        </a:p>
      </dgm:t>
    </dgm:pt>
    <dgm:pt modelId="{6E4AC433-8298-4229-B1AB-4437148D87C0}">
      <dgm:prSet/>
      <dgm:spPr/>
      <dgm:t>
        <a:bodyPr/>
        <a:lstStyle/>
        <a:p>
          <a:r>
            <a:rPr lang="en-US" b="1"/>
            <a:t>Universal phone fit</a:t>
          </a:r>
          <a:r>
            <a:rPr lang="en-US"/>
            <a:t> </a:t>
          </a:r>
        </a:p>
      </dgm:t>
    </dgm:pt>
    <dgm:pt modelId="{9F6BCFDC-58A4-487F-937C-E5345FD240F0}" type="parTrans" cxnId="{964B63CB-AD3E-4AD3-A3E6-BDD69FD14EC7}">
      <dgm:prSet/>
      <dgm:spPr/>
      <dgm:t>
        <a:bodyPr/>
        <a:lstStyle/>
        <a:p>
          <a:endParaRPr lang="en-US"/>
        </a:p>
      </dgm:t>
    </dgm:pt>
    <dgm:pt modelId="{0196D7A2-5A5E-4D70-A9D5-9CFF3E671CA8}" type="sibTrans" cxnId="{964B63CB-AD3E-4AD3-A3E6-BDD69FD14EC7}">
      <dgm:prSet/>
      <dgm:spPr/>
      <dgm:t>
        <a:bodyPr/>
        <a:lstStyle/>
        <a:p>
          <a:endParaRPr lang="en-US"/>
        </a:p>
      </dgm:t>
    </dgm:pt>
    <dgm:pt modelId="{5676BE2D-5D7F-432A-B04E-A2B3B69A5663}">
      <dgm:prSet/>
      <dgm:spPr/>
      <dgm:t>
        <a:bodyPr/>
        <a:lstStyle/>
        <a:p>
          <a:pPr rtl="0"/>
          <a:r>
            <a:rPr lang="en-US">
              <a:latin typeface="Aptos Display" panose="020F0302020204030204"/>
            </a:rPr>
            <a:t>Ideal </a:t>
          </a:r>
          <a:r>
            <a:rPr lang="en-US"/>
            <a:t>for most smartphones</a:t>
          </a:r>
        </a:p>
      </dgm:t>
    </dgm:pt>
    <dgm:pt modelId="{A0EC77CB-85D8-49B5-9E4A-52BAFC23383D}" type="parTrans" cxnId="{9F67A1F5-1C75-4DAA-9CB7-18103B73400A}">
      <dgm:prSet/>
      <dgm:spPr/>
      <dgm:t>
        <a:bodyPr/>
        <a:lstStyle/>
        <a:p>
          <a:endParaRPr lang="en-US"/>
        </a:p>
      </dgm:t>
    </dgm:pt>
    <dgm:pt modelId="{02236FA0-EF8A-4763-953F-1DA9E732B0AA}" type="sibTrans" cxnId="{9F67A1F5-1C75-4DAA-9CB7-18103B73400A}">
      <dgm:prSet/>
      <dgm:spPr/>
      <dgm:t>
        <a:bodyPr/>
        <a:lstStyle/>
        <a:p>
          <a:endParaRPr lang="en-US"/>
        </a:p>
      </dgm:t>
    </dgm:pt>
    <dgm:pt modelId="{7246A99C-65E4-4F1C-8CBC-89A2AFFC0D0E}">
      <dgm:prSet/>
      <dgm:spPr/>
      <dgm:t>
        <a:bodyPr/>
        <a:lstStyle/>
        <a:p>
          <a:r>
            <a:rPr lang="en-US" b="1"/>
            <a:t>Easy and quick docking</a:t>
          </a:r>
          <a:r>
            <a:rPr lang="en-US"/>
            <a:t> </a:t>
          </a:r>
        </a:p>
      </dgm:t>
    </dgm:pt>
    <dgm:pt modelId="{09C208BF-302D-46F4-8CDA-C0F2C333D64B}" type="parTrans" cxnId="{873D8943-FEC7-4F16-98FA-0878D56E0C92}">
      <dgm:prSet/>
      <dgm:spPr/>
      <dgm:t>
        <a:bodyPr/>
        <a:lstStyle/>
        <a:p>
          <a:endParaRPr lang="en-US"/>
        </a:p>
      </dgm:t>
    </dgm:pt>
    <dgm:pt modelId="{FD517569-10B6-4329-BD15-F0889B28FED4}" type="sibTrans" cxnId="{873D8943-FEC7-4F16-98FA-0878D56E0C92}">
      <dgm:prSet/>
      <dgm:spPr/>
      <dgm:t>
        <a:bodyPr/>
        <a:lstStyle/>
        <a:p>
          <a:endParaRPr lang="en-US"/>
        </a:p>
      </dgm:t>
    </dgm:pt>
    <dgm:pt modelId="{D934CECC-9A57-4BCE-947C-EB76386ACD9D}">
      <dgm:prSet/>
      <dgm:spPr/>
      <dgm:t>
        <a:bodyPr/>
        <a:lstStyle/>
        <a:p>
          <a:r>
            <a:rPr lang="en-US">
              <a:latin typeface="Aptos Display" panose="020F0302020204030204"/>
            </a:rPr>
            <a:t>With</a:t>
          </a:r>
          <a:r>
            <a:rPr lang="en-US"/>
            <a:t> one-hand insertion/removal</a:t>
          </a:r>
        </a:p>
      </dgm:t>
    </dgm:pt>
    <dgm:pt modelId="{F0E5FB49-E3EC-456F-BFCE-1762B430C9FD}" type="parTrans" cxnId="{EC47E7A9-0A25-4883-B938-3AB9D6B03079}">
      <dgm:prSet/>
      <dgm:spPr/>
      <dgm:t>
        <a:bodyPr/>
        <a:lstStyle/>
        <a:p>
          <a:endParaRPr lang="en-US"/>
        </a:p>
      </dgm:t>
    </dgm:pt>
    <dgm:pt modelId="{C3ECB434-D46E-4522-B869-52109631F1D7}" type="sibTrans" cxnId="{EC47E7A9-0A25-4883-B938-3AB9D6B03079}">
      <dgm:prSet/>
      <dgm:spPr/>
      <dgm:t>
        <a:bodyPr/>
        <a:lstStyle/>
        <a:p>
          <a:endParaRPr lang="en-US"/>
        </a:p>
      </dgm:t>
    </dgm:pt>
    <dgm:pt modelId="{9E6888D2-C48E-45F8-B253-0C44A67FC471}">
      <dgm:prSet/>
      <dgm:spPr/>
      <dgm:t>
        <a:bodyPr/>
        <a:lstStyle/>
        <a:p>
          <a:r>
            <a:rPr lang="en-US" b="1"/>
            <a:t>Emergency override</a:t>
          </a:r>
          <a:r>
            <a:rPr lang="en-US"/>
            <a:t> </a:t>
          </a:r>
        </a:p>
      </dgm:t>
    </dgm:pt>
    <dgm:pt modelId="{807E91A8-AF8E-4326-8F34-52F4CB3CF653}" type="parTrans" cxnId="{7C2CD0C7-2746-4C8B-A124-32282DDFDEA9}">
      <dgm:prSet/>
      <dgm:spPr/>
      <dgm:t>
        <a:bodyPr/>
        <a:lstStyle/>
        <a:p>
          <a:endParaRPr lang="en-US"/>
        </a:p>
      </dgm:t>
    </dgm:pt>
    <dgm:pt modelId="{64252E17-70E1-4829-9A52-8A4FD77E1B8E}" type="sibTrans" cxnId="{7C2CD0C7-2746-4C8B-A124-32282DDFDEA9}">
      <dgm:prSet/>
      <dgm:spPr/>
      <dgm:t>
        <a:bodyPr/>
        <a:lstStyle/>
        <a:p>
          <a:endParaRPr lang="en-US"/>
        </a:p>
      </dgm:t>
    </dgm:pt>
    <dgm:pt modelId="{E4A4F378-4664-4057-BB9E-AEA3EA696860}">
      <dgm:prSet/>
      <dgm:spPr/>
      <dgm:t>
        <a:bodyPr/>
        <a:lstStyle/>
        <a:p>
          <a:r>
            <a:rPr lang="en-US">
              <a:latin typeface="Aptos Display" panose="020F0302020204030204"/>
            </a:rPr>
            <a:t>For</a:t>
          </a:r>
          <a:r>
            <a:rPr lang="en-US"/>
            <a:t> 911 or crash situations</a:t>
          </a:r>
        </a:p>
      </dgm:t>
    </dgm:pt>
    <dgm:pt modelId="{8142A15E-F957-4E37-B6FD-53BB0EBBF0B4}" type="parTrans" cxnId="{F8F54C73-19C6-4562-AF3C-80AABD8DBE67}">
      <dgm:prSet/>
      <dgm:spPr/>
      <dgm:t>
        <a:bodyPr/>
        <a:lstStyle/>
        <a:p>
          <a:endParaRPr lang="en-US"/>
        </a:p>
      </dgm:t>
    </dgm:pt>
    <dgm:pt modelId="{3853089C-DF42-4EA0-912B-ACE512D0A5B9}" type="sibTrans" cxnId="{F8F54C73-19C6-4562-AF3C-80AABD8DBE67}">
      <dgm:prSet/>
      <dgm:spPr/>
      <dgm:t>
        <a:bodyPr/>
        <a:lstStyle/>
        <a:p>
          <a:endParaRPr lang="en-US"/>
        </a:p>
      </dgm:t>
    </dgm:pt>
    <dgm:pt modelId="{C01D678A-7553-4336-A862-93F880E1FD77}">
      <dgm:prSet/>
      <dgm:spPr/>
      <dgm:t>
        <a:bodyPr/>
        <a:lstStyle/>
        <a:p>
          <a:r>
            <a:rPr lang="en-US" b="1"/>
            <a:t>Secure vehicle mounting</a:t>
          </a:r>
          <a:r>
            <a:rPr lang="en-US"/>
            <a:t> </a:t>
          </a:r>
        </a:p>
      </dgm:t>
    </dgm:pt>
    <dgm:pt modelId="{BF5A33B3-4842-400E-9BD7-7CA4F678D762}" type="parTrans" cxnId="{104A0EBA-ACDF-49B4-AD0D-D133BCD24A8D}">
      <dgm:prSet/>
      <dgm:spPr/>
      <dgm:t>
        <a:bodyPr/>
        <a:lstStyle/>
        <a:p>
          <a:endParaRPr lang="en-US"/>
        </a:p>
      </dgm:t>
    </dgm:pt>
    <dgm:pt modelId="{7EFBE994-30BC-4304-A29A-C8482284EEFF}" type="sibTrans" cxnId="{104A0EBA-ACDF-49B4-AD0D-D133BCD24A8D}">
      <dgm:prSet/>
      <dgm:spPr/>
      <dgm:t>
        <a:bodyPr/>
        <a:lstStyle/>
        <a:p>
          <a:endParaRPr lang="en-US"/>
        </a:p>
      </dgm:t>
    </dgm:pt>
    <dgm:pt modelId="{9EFC81B0-7DF6-45B8-BC2F-971DFB08C291}">
      <dgm:prSet/>
      <dgm:spPr/>
      <dgm:t>
        <a:bodyPr/>
        <a:lstStyle/>
        <a:p>
          <a:r>
            <a:rPr lang="en-US">
              <a:latin typeface="Aptos Display" panose="020F0302020204030204"/>
            </a:rPr>
            <a:t>Dashboard</a:t>
          </a:r>
          <a:r>
            <a:rPr lang="en-US"/>
            <a:t>/vent mount options</a:t>
          </a:r>
        </a:p>
      </dgm:t>
    </dgm:pt>
    <dgm:pt modelId="{D418681A-7E40-4D48-9EA9-D82EE210E958}" type="parTrans" cxnId="{32C3E0C1-5A27-4D57-B21E-5F5C09957609}">
      <dgm:prSet/>
      <dgm:spPr/>
      <dgm:t>
        <a:bodyPr/>
        <a:lstStyle/>
        <a:p>
          <a:endParaRPr lang="en-US"/>
        </a:p>
      </dgm:t>
    </dgm:pt>
    <dgm:pt modelId="{BB9D550B-DE96-4C07-AF11-156039874EE5}" type="sibTrans" cxnId="{32C3E0C1-5A27-4D57-B21E-5F5C09957609}">
      <dgm:prSet/>
      <dgm:spPr/>
      <dgm:t>
        <a:bodyPr/>
        <a:lstStyle/>
        <a:p>
          <a:endParaRPr lang="en-US"/>
        </a:p>
      </dgm:t>
    </dgm:pt>
    <dgm:pt modelId="{5086400F-24FB-4450-BD69-7681BF858B60}">
      <dgm:prSet/>
      <dgm:spPr/>
      <dgm:t>
        <a:bodyPr/>
        <a:lstStyle/>
        <a:p>
          <a:r>
            <a:rPr lang="en-US" b="1"/>
            <a:t>Heat- and impact-resistant materials</a:t>
          </a:r>
          <a:r>
            <a:rPr lang="en-US"/>
            <a:t> </a:t>
          </a:r>
        </a:p>
      </dgm:t>
    </dgm:pt>
    <dgm:pt modelId="{8B221DFA-8C8C-4FA3-95C0-AE5A64ED3F01}" type="parTrans" cxnId="{EF250D31-04B3-49A3-94B0-237418F3F8B1}">
      <dgm:prSet/>
      <dgm:spPr/>
      <dgm:t>
        <a:bodyPr/>
        <a:lstStyle/>
        <a:p>
          <a:endParaRPr lang="en-US"/>
        </a:p>
      </dgm:t>
    </dgm:pt>
    <dgm:pt modelId="{63BDA044-43F2-4B5E-A133-AD1B08F79AC0}" type="sibTrans" cxnId="{EF250D31-04B3-49A3-94B0-237418F3F8B1}">
      <dgm:prSet/>
      <dgm:spPr/>
      <dgm:t>
        <a:bodyPr/>
        <a:lstStyle/>
        <a:p>
          <a:endParaRPr lang="en-US"/>
        </a:p>
      </dgm:t>
    </dgm:pt>
    <dgm:pt modelId="{5A13DF1B-0D9A-4587-9E7E-19C1C0457073}">
      <dgm:prSet/>
      <dgm:spPr/>
      <dgm:t>
        <a:bodyPr/>
        <a:lstStyle/>
        <a:p>
          <a:r>
            <a:rPr lang="en-US">
              <a:latin typeface="Aptos Display" panose="020F0302020204030204"/>
            </a:rPr>
            <a:t>For</a:t>
          </a:r>
          <a:r>
            <a:rPr lang="en-US"/>
            <a:t> in-car durability</a:t>
          </a:r>
        </a:p>
      </dgm:t>
    </dgm:pt>
    <dgm:pt modelId="{757A43B6-F214-4DEA-AB1E-0A3721C57102}" type="parTrans" cxnId="{9445FFEE-2D7B-474A-9067-592E42CB6410}">
      <dgm:prSet/>
      <dgm:spPr/>
      <dgm:t>
        <a:bodyPr/>
        <a:lstStyle/>
        <a:p>
          <a:endParaRPr lang="en-US"/>
        </a:p>
      </dgm:t>
    </dgm:pt>
    <dgm:pt modelId="{C787AD7C-BF49-4D2B-8E1C-2B02E018E8D4}" type="sibTrans" cxnId="{9445FFEE-2D7B-474A-9067-592E42CB6410}">
      <dgm:prSet/>
      <dgm:spPr/>
      <dgm:t>
        <a:bodyPr/>
        <a:lstStyle/>
        <a:p>
          <a:endParaRPr lang="en-US"/>
        </a:p>
      </dgm:t>
    </dgm:pt>
    <dgm:pt modelId="{ADD2D3DA-B8A4-4515-A7B9-6BE5BA6FAB23}" type="pres">
      <dgm:prSet presAssocID="{320A4680-6FE7-49AE-8B11-1345948F12AF}" presName="Name0" presStyleCnt="0">
        <dgm:presLayoutVars>
          <dgm:dir/>
          <dgm:animLvl val="lvl"/>
          <dgm:resizeHandles val="exact"/>
        </dgm:presLayoutVars>
      </dgm:prSet>
      <dgm:spPr/>
    </dgm:pt>
    <dgm:pt modelId="{C92E61C1-91C5-4986-B518-E658B6AC70F3}" type="pres">
      <dgm:prSet presAssocID="{D3D91DF0-F07E-4E85-B876-E260218E0CE4}" presName="linNode" presStyleCnt="0"/>
      <dgm:spPr/>
    </dgm:pt>
    <dgm:pt modelId="{17A49DB3-0761-4873-8CED-22CBCC771CBB}" type="pres">
      <dgm:prSet presAssocID="{D3D91DF0-F07E-4E85-B876-E260218E0CE4}" presName="parentText" presStyleLbl="node1" presStyleIdx="0" presStyleCnt="8">
        <dgm:presLayoutVars>
          <dgm:chMax val="1"/>
          <dgm:bulletEnabled val="1"/>
        </dgm:presLayoutVars>
      </dgm:prSet>
      <dgm:spPr/>
    </dgm:pt>
    <dgm:pt modelId="{AAF7219F-B5D7-4ED5-BD15-4E25882F26D8}" type="pres">
      <dgm:prSet presAssocID="{D3D91DF0-F07E-4E85-B876-E260218E0CE4}" presName="descendantText" presStyleLbl="alignAccFollowNode1" presStyleIdx="0" presStyleCnt="8">
        <dgm:presLayoutVars>
          <dgm:bulletEnabled val="1"/>
        </dgm:presLayoutVars>
      </dgm:prSet>
      <dgm:spPr/>
    </dgm:pt>
    <dgm:pt modelId="{DCAEFBEF-AE13-4D3A-8B27-A73902987012}" type="pres">
      <dgm:prSet presAssocID="{87D8D41E-705B-4734-B9BC-46A0065685C8}" presName="sp" presStyleCnt="0"/>
      <dgm:spPr/>
    </dgm:pt>
    <dgm:pt modelId="{38E1C964-4AD4-4DA8-87C8-3FCDAFA45A12}" type="pres">
      <dgm:prSet presAssocID="{2FEC037F-7CAE-4902-8C52-8905C86F51AA}" presName="linNode" presStyleCnt="0"/>
      <dgm:spPr/>
    </dgm:pt>
    <dgm:pt modelId="{974AB189-E400-41CD-B00A-D4A590AAC04A}" type="pres">
      <dgm:prSet presAssocID="{2FEC037F-7CAE-4902-8C52-8905C86F51AA}" presName="parentText" presStyleLbl="node1" presStyleIdx="1" presStyleCnt="8">
        <dgm:presLayoutVars>
          <dgm:chMax val="1"/>
          <dgm:bulletEnabled val="1"/>
        </dgm:presLayoutVars>
      </dgm:prSet>
      <dgm:spPr/>
    </dgm:pt>
    <dgm:pt modelId="{B963C420-697C-487F-8521-2213D8AAB598}" type="pres">
      <dgm:prSet presAssocID="{2FEC037F-7CAE-4902-8C52-8905C86F51AA}" presName="descendantText" presStyleLbl="alignAccFollowNode1" presStyleIdx="1" presStyleCnt="8">
        <dgm:presLayoutVars>
          <dgm:bulletEnabled val="1"/>
        </dgm:presLayoutVars>
      </dgm:prSet>
      <dgm:spPr/>
    </dgm:pt>
    <dgm:pt modelId="{9B642F16-9F36-4C9D-9E3B-DD74063332E4}" type="pres">
      <dgm:prSet presAssocID="{F50DC79C-6E74-4345-9260-21F7A074096A}" presName="sp" presStyleCnt="0"/>
      <dgm:spPr/>
    </dgm:pt>
    <dgm:pt modelId="{7F1FFDCE-1B67-48A1-82D9-295491C22B3A}" type="pres">
      <dgm:prSet presAssocID="{6DC950EB-7D3D-435C-BFAD-CD731E60743B}" presName="linNode" presStyleCnt="0"/>
      <dgm:spPr/>
    </dgm:pt>
    <dgm:pt modelId="{55189F6C-CEBE-4D48-A415-68DBD20166D8}" type="pres">
      <dgm:prSet presAssocID="{6DC950EB-7D3D-435C-BFAD-CD731E60743B}" presName="parentText" presStyleLbl="node1" presStyleIdx="2" presStyleCnt="8">
        <dgm:presLayoutVars>
          <dgm:chMax val="1"/>
          <dgm:bulletEnabled val="1"/>
        </dgm:presLayoutVars>
      </dgm:prSet>
      <dgm:spPr/>
    </dgm:pt>
    <dgm:pt modelId="{D6D4C27D-AAF2-406D-B031-E9D74AD15AA9}" type="pres">
      <dgm:prSet presAssocID="{6DC950EB-7D3D-435C-BFAD-CD731E60743B}" presName="descendantText" presStyleLbl="alignAccFollowNode1" presStyleIdx="2" presStyleCnt="8">
        <dgm:presLayoutVars>
          <dgm:bulletEnabled val="1"/>
        </dgm:presLayoutVars>
      </dgm:prSet>
      <dgm:spPr/>
    </dgm:pt>
    <dgm:pt modelId="{B12F7055-51CC-4ACF-AE90-7EF99520FFC3}" type="pres">
      <dgm:prSet presAssocID="{556C15A0-52BA-4FDA-BAAF-A6101B3705A6}" presName="sp" presStyleCnt="0"/>
      <dgm:spPr/>
    </dgm:pt>
    <dgm:pt modelId="{F67098BC-F195-4DC9-9BB8-33444A9E229F}" type="pres">
      <dgm:prSet presAssocID="{6E4AC433-8298-4229-B1AB-4437148D87C0}" presName="linNode" presStyleCnt="0"/>
      <dgm:spPr/>
    </dgm:pt>
    <dgm:pt modelId="{F63111C9-C6BB-4C6A-97A8-9CEC78E6336C}" type="pres">
      <dgm:prSet presAssocID="{6E4AC433-8298-4229-B1AB-4437148D87C0}" presName="parentText" presStyleLbl="node1" presStyleIdx="3" presStyleCnt="8">
        <dgm:presLayoutVars>
          <dgm:chMax val="1"/>
          <dgm:bulletEnabled val="1"/>
        </dgm:presLayoutVars>
      </dgm:prSet>
      <dgm:spPr/>
    </dgm:pt>
    <dgm:pt modelId="{0C1D9E1F-4FD3-47DF-BF7F-2262F8034503}" type="pres">
      <dgm:prSet presAssocID="{6E4AC433-8298-4229-B1AB-4437148D87C0}" presName="descendantText" presStyleLbl="alignAccFollowNode1" presStyleIdx="3" presStyleCnt="8">
        <dgm:presLayoutVars>
          <dgm:bulletEnabled val="1"/>
        </dgm:presLayoutVars>
      </dgm:prSet>
      <dgm:spPr/>
    </dgm:pt>
    <dgm:pt modelId="{B1E678B1-2712-4C52-9151-4D644FE44AA4}" type="pres">
      <dgm:prSet presAssocID="{0196D7A2-5A5E-4D70-A9D5-9CFF3E671CA8}" presName="sp" presStyleCnt="0"/>
      <dgm:spPr/>
    </dgm:pt>
    <dgm:pt modelId="{53478D6D-61A1-4F84-B2C6-3B89D83B92A2}" type="pres">
      <dgm:prSet presAssocID="{7246A99C-65E4-4F1C-8CBC-89A2AFFC0D0E}" presName="linNode" presStyleCnt="0"/>
      <dgm:spPr/>
    </dgm:pt>
    <dgm:pt modelId="{8D7A7B61-19B5-405A-A626-609FDB6EA50D}" type="pres">
      <dgm:prSet presAssocID="{7246A99C-65E4-4F1C-8CBC-89A2AFFC0D0E}" presName="parentText" presStyleLbl="node1" presStyleIdx="4" presStyleCnt="8">
        <dgm:presLayoutVars>
          <dgm:chMax val="1"/>
          <dgm:bulletEnabled val="1"/>
        </dgm:presLayoutVars>
      </dgm:prSet>
      <dgm:spPr/>
    </dgm:pt>
    <dgm:pt modelId="{10D4904D-9D6C-4887-B8EF-6FAA703C82A0}" type="pres">
      <dgm:prSet presAssocID="{7246A99C-65E4-4F1C-8CBC-89A2AFFC0D0E}" presName="descendantText" presStyleLbl="alignAccFollowNode1" presStyleIdx="4" presStyleCnt="8">
        <dgm:presLayoutVars>
          <dgm:bulletEnabled val="1"/>
        </dgm:presLayoutVars>
      </dgm:prSet>
      <dgm:spPr/>
    </dgm:pt>
    <dgm:pt modelId="{1AEF7EDE-4171-4CBB-874D-35C2856B4BC9}" type="pres">
      <dgm:prSet presAssocID="{FD517569-10B6-4329-BD15-F0889B28FED4}" presName="sp" presStyleCnt="0"/>
      <dgm:spPr/>
    </dgm:pt>
    <dgm:pt modelId="{1649AFAF-412E-4734-B3C9-F5A22AF3409B}" type="pres">
      <dgm:prSet presAssocID="{9E6888D2-C48E-45F8-B253-0C44A67FC471}" presName="linNode" presStyleCnt="0"/>
      <dgm:spPr/>
    </dgm:pt>
    <dgm:pt modelId="{F9C291EE-CAB2-4EF3-AE79-D13E6ABF87AD}" type="pres">
      <dgm:prSet presAssocID="{9E6888D2-C48E-45F8-B253-0C44A67FC471}" presName="parentText" presStyleLbl="node1" presStyleIdx="5" presStyleCnt="8">
        <dgm:presLayoutVars>
          <dgm:chMax val="1"/>
          <dgm:bulletEnabled val="1"/>
        </dgm:presLayoutVars>
      </dgm:prSet>
      <dgm:spPr/>
    </dgm:pt>
    <dgm:pt modelId="{AD1B38C4-D5E1-46A3-89A5-BD10867BCB0C}" type="pres">
      <dgm:prSet presAssocID="{9E6888D2-C48E-45F8-B253-0C44A67FC471}" presName="descendantText" presStyleLbl="alignAccFollowNode1" presStyleIdx="5" presStyleCnt="8">
        <dgm:presLayoutVars>
          <dgm:bulletEnabled val="1"/>
        </dgm:presLayoutVars>
      </dgm:prSet>
      <dgm:spPr/>
    </dgm:pt>
    <dgm:pt modelId="{D34C27B7-BBAF-4EB3-BCBB-BC7303B4265B}" type="pres">
      <dgm:prSet presAssocID="{64252E17-70E1-4829-9A52-8A4FD77E1B8E}" presName="sp" presStyleCnt="0"/>
      <dgm:spPr/>
    </dgm:pt>
    <dgm:pt modelId="{B3E0EB14-8910-4C30-9B4D-D50311BA1CE8}" type="pres">
      <dgm:prSet presAssocID="{C01D678A-7553-4336-A862-93F880E1FD77}" presName="linNode" presStyleCnt="0"/>
      <dgm:spPr/>
    </dgm:pt>
    <dgm:pt modelId="{7CB7FB7D-F380-496F-BECE-B8D0CC23E50A}" type="pres">
      <dgm:prSet presAssocID="{C01D678A-7553-4336-A862-93F880E1FD77}" presName="parentText" presStyleLbl="node1" presStyleIdx="6" presStyleCnt="8">
        <dgm:presLayoutVars>
          <dgm:chMax val="1"/>
          <dgm:bulletEnabled val="1"/>
        </dgm:presLayoutVars>
      </dgm:prSet>
      <dgm:spPr/>
    </dgm:pt>
    <dgm:pt modelId="{96815A2A-985E-4524-AA03-1009062817D9}" type="pres">
      <dgm:prSet presAssocID="{C01D678A-7553-4336-A862-93F880E1FD77}" presName="descendantText" presStyleLbl="alignAccFollowNode1" presStyleIdx="6" presStyleCnt="8">
        <dgm:presLayoutVars>
          <dgm:bulletEnabled val="1"/>
        </dgm:presLayoutVars>
      </dgm:prSet>
      <dgm:spPr/>
    </dgm:pt>
    <dgm:pt modelId="{8E2D8B91-BD5A-49A5-88F0-CD221801E26D}" type="pres">
      <dgm:prSet presAssocID="{7EFBE994-30BC-4304-A29A-C8482284EEFF}" presName="sp" presStyleCnt="0"/>
      <dgm:spPr/>
    </dgm:pt>
    <dgm:pt modelId="{7474EF01-9A56-4ACE-96A7-A9C001DD8CE7}" type="pres">
      <dgm:prSet presAssocID="{5086400F-24FB-4450-BD69-7681BF858B60}" presName="linNode" presStyleCnt="0"/>
      <dgm:spPr/>
    </dgm:pt>
    <dgm:pt modelId="{66D8D125-351E-47F0-9950-A61B2DFEDD7B}" type="pres">
      <dgm:prSet presAssocID="{5086400F-24FB-4450-BD69-7681BF858B60}" presName="parentText" presStyleLbl="node1" presStyleIdx="7" presStyleCnt="8">
        <dgm:presLayoutVars>
          <dgm:chMax val="1"/>
          <dgm:bulletEnabled val="1"/>
        </dgm:presLayoutVars>
      </dgm:prSet>
      <dgm:spPr/>
    </dgm:pt>
    <dgm:pt modelId="{B5067118-7EA8-4F85-AD8C-C082EB65B7A2}" type="pres">
      <dgm:prSet presAssocID="{5086400F-24FB-4450-BD69-7681BF858B60}" presName="descendantText" presStyleLbl="alignAccFollowNode1" presStyleIdx="7" presStyleCnt="8">
        <dgm:presLayoutVars>
          <dgm:bulletEnabled val="1"/>
        </dgm:presLayoutVars>
      </dgm:prSet>
      <dgm:spPr/>
    </dgm:pt>
  </dgm:ptLst>
  <dgm:cxnLst>
    <dgm:cxn modelId="{61EAE30C-DF91-45EC-BEEF-56F77B997332}" srcId="{320A4680-6FE7-49AE-8B11-1345948F12AF}" destId="{6DC950EB-7D3D-435C-BFAD-CD731E60743B}" srcOrd="2" destOrd="0" parTransId="{B15EC3CB-FBD1-490D-B9E0-D819F843EA89}" sibTransId="{556C15A0-52BA-4FDA-BAAF-A6101B3705A6}"/>
    <dgm:cxn modelId="{8AA53F13-FEEF-4FF9-822F-08C092AA99F8}" srcId="{2FEC037F-7CAE-4902-8C52-8905C86F51AA}" destId="{7C62A549-E03F-4E96-83D7-C48D6D35BC8C}" srcOrd="0" destOrd="0" parTransId="{E7B15A74-F2F8-4614-B707-B0EE6586688B}" sibTransId="{3F65A652-C271-4A4C-B5CA-B24C2ADD4825}"/>
    <dgm:cxn modelId="{948FCF14-5B0C-4D0A-A3EF-20F04F95CBE3}" srcId="{320A4680-6FE7-49AE-8B11-1345948F12AF}" destId="{D3D91DF0-F07E-4E85-B876-E260218E0CE4}" srcOrd="0" destOrd="0" parTransId="{F3BFB9DB-96E4-463A-9156-B010536A161D}" sibTransId="{87D8D41E-705B-4734-B9BC-46A0065685C8}"/>
    <dgm:cxn modelId="{A4958E15-C3ED-4C55-8639-08E14CFBC013}" type="presOf" srcId="{C01D678A-7553-4336-A862-93F880E1FD77}" destId="{7CB7FB7D-F380-496F-BECE-B8D0CC23E50A}" srcOrd="0" destOrd="0" presId="urn:microsoft.com/office/officeart/2005/8/layout/vList5"/>
    <dgm:cxn modelId="{A3257826-B90E-4512-A1B9-10693A7B0109}" type="presOf" srcId="{D3D91DF0-F07E-4E85-B876-E260218E0CE4}" destId="{17A49DB3-0761-4873-8CED-22CBCC771CBB}" srcOrd="0" destOrd="0" presId="urn:microsoft.com/office/officeart/2005/8/layout/vList5"/>
    <dgm:cxn modelId="{EF250D31-04B3-49A3-94B0-237418F3F8B1}" srcId="{320A4680-6FE7-49AE-8B11-1345948F12AF}" destId="{5086400F-24FB-4450-BD69-7681BF858B60}" srcOrd="7" destOrd="0" parTransId="{8B221DFA-8C8C-4FA3-95C0-AE5A64ED3F01}" sibTransId="{63BDA044-43F2-4B5E-A133-AD1B08F79AC0}"/>
    <dgm:cxn modelId="{C707F03F-C0C0-48BC-A72E-CC4C689A8F02}" type="presOf" srcId="{9EFC81B0-7DF6-45B8-BC2F-971DFB08C291}" destId="{96815A2A-985E-4524-AA03-1009062817D9}" srcOrd="0" destOrd="0" presId="urn:microsoft.com/office/officeart/2005/8/layout/vList5"/>
    <dgm:cxn modelId="{5F8C0361-634A-487C-B49B-1EF5AA94D605}" srcId="{6DC950EB-7D3D-435C-BFAD-CD731E60743B}" destId="{5D66BA43-D16A-4C4C-A702-96ADFA707C62}" srcOrd="0" destOrd="0" parTransId="{161E9812-160D-44CD-BFAA-44E9CD2EB6D1}" sibTransId="{76A79B11-F66A-406E-B56A-4922283E0072}"/>
    <dgm:cxn modelId="{873D8943-FEC7-4F16-98FA-0878D56E0C92}" srcId="{320A4680-6FE7-49AE-8B11-1345948F12AF}" destId="{7246A99C-65E4-4F1C-8CBC-89A2AFFC0D0E}" srcOrd="4" destOrd="0" parTransId="{09C208BF-302D-46F4-8CDA-C0F2C333D64B}" sibTransId="{FD517569-10B6-4329-BD15-F0889B28FED4}"/>
    <dgm:cxn modelId="{471F2A46-EC55-4DE5-A846-971980B9BA9A}" type="presOf" srcId="{5D66BA43-D16A-4C4C-A702-96ADFA707C62}" destId="{D6D4C27D-AAF2-406D-B031-E9D74AD15AA9}" srcOrd="0" destOrd="0" presId="urn:microsoft.com/office/officeart/2005/8/layout/vList5"/>
    <dgm:cxn modelId="{F8F54C73-19C6-4562-AF3C-80AABD8DBE67}" srcId="{9E6888D2-C48E-45F8-B253-0C44A67FC471}" destId="{E4A4F378-4664-4057-BB9E-AEA3EA696860}" srcOrd="0" destOrd="0" parTransId="{8142A15E-F957-4E37-B6FD-53BB0EBBF0B4}" sibTransId="{3853089C-DF42-4EA0-912B-ACE512D0A5B9}"/>
    <dgm:cxn modelId="{FADAE27B-B1B6-4FBE-88FD-E5FA8AD66349}" type="presOf" srcId="{5A13DF1B-0D9A-4587-9E7E-19C1C0457073}" destId="{B5067118-7EA8-4F85-AD8C-C082EB65B7A2}" srcOrd="0" destOrd="0" presId="urn:microsoft.com/office/officeart/2005/8/layout/vList5"/>
    <dgm:cxn modelId="{B6EA0582-3B7F-441B-8425-8714D8F3969E}" type="presOf" srcId="{5676BE2D-5D7F-432A-B04E-A2B3B69A5663}" destId="{0C1D9E1F-4FD3-47DF-BF7F-2262F8034503}" srcOrd="0" destOrd="0" presId="urn:microsoft.com/office/officeart/2005/8/layout/vList5"/>
    <dgm:cxn modelId="{4889EF92-4C3B-4B17-8617-6AB3F192C297}" type="presOf" srcId="{320A4680-6FE7-49AE-8B11-1345948F12AF}" destId="{ADD2D3DA-B8A4-4515-A7B9-6BE5BA6FAB23}" srcOrd="0" destOrd="0" presId="urn:microsoft.com/office/officeart/2005/8/layout/vList5"/>
    <dgm:cxn modelId="{069A7194-C195-47EF-A6AF-716A22DD7623}" type="presOf" srcId="{6E4AC433-8298-4229-B1AB-4437148D87C0}" destId="{F63111C9-C6BB-4C6A-97A8-9CEC78E6336C}" srcOrd="0" destOrd="0" presId="urn:microsoft.com/office/officeart/2005/8/layout/vList5"/>
    <dgm:cxn modelId="{0524629A-9374-4DA8-B151-E12481CF5795}" type="presOf" srcId="{5086400F-24FB-4450-BD69-7681BF858B60}" destId="{66D8D125-351E-47F0-9950-A61B2DFEDD7B}" srcOrd="0" destOrd="0" presId="urn:microsoft.com/office/officeart/2005/8/layout/vList5"/>
    <dgm:cxn modelId="{7E985AA0-987A-4510-9A6C-DFB70F2B8464}" type="presOf" srcId="{D934CECC-9A57-4BCE-947C-EB76386ACD9D}" destId="{10D4904D-9D6C-4887-B8EF-6FAA703C82A0}" srcOrd="0" destOrd="0" presId="urn:microsoft.com/office/officeart/2005/8/layout/vList5"/>
    <dgm:cxn modelId="{8ED2FCA5-B04C-404C-B8D9-BD7C70E4FADE}" srcId="{320A4680-6FE7-49AE-8B11-1345948F12AF}" destId="{2FEC037F-7CAE-4902-8C52-8905C86F51AA}" srcOrd="1" destOrd="0" parTransId="{5BCD0909-2435-4B68-B04B-F41E22E8FDB9}" sibTransId="{F50DC79C-6E74-4345-9260-21F7A074096A}"/>
    <dgm:cxn modelId="{3A5978A7-7778-4439-9B31-07B346C7D96E}" type="presOf" srcId="{7246A99C-65E4-4F1C-8CBC-89A2AFFC0D0E}" destId="{8D7A7B61-19B5-405A-A626-609FDB6EA50D}" srcOrd="0" destOrd="0" presId="urn:microsoft.com/office/officeart/2005/8/layout/vList5"/>
    <dgm:cxn modelId="{EC47E7A9-0A25-4883-B938-3AB9D6B03079}" srcId="{7246A99C-65E4-4F1C-8CBC-89A2AFFC0D0E}" destId="{D934CECC-9A57-4BCE-947C-EB76386ACD9D}" srcOrd="0" destOrd="0" parTransId="{F0E5FB49-E3EC-456F-BFCE-1762B430C9FD}" sibTransId="{C3ECB434-D46E-4522-B869-52109631F1D7}"/>
    <dgm:cxn modelId="{D7CED1AA-3C76-461F-9529-7C1053E05471}" type="presOf" srcId="{9E6888D2-C48E-45F8-B253-0C44A67FC471}" destId="{F9C291EE-CAB2-4EF3-AE79-D13E6ABF87AD}" srcOrd="0" destOrd="0" presId="urn:microsoft.com/office/officeart/2005/8/layout/vList5"/>
    <dgm:cxn modelId="{1A8A30AB-1CE2-444F-8DA2-7CFAC97B71D2}" type="presOf" srcId="{6DC950EB-7D3D-435C-BFAD-CD731E60743B}" destId="{55189F6C-CEBE-4D48-A415-68DBD20166D8}" srcOrd="0" destOrd="0" presId="urn:microsoft.com/office/officeart/2005/8/layout/vList5"/>
    <dgm:cxn modelId="{EECFFAAF-A1B8-4913-9895-D46476C85F4E}" type="presOf" srcId="{2FEC037F-7CAE-4902-8C52-8905C86F51AA}" destId="{974AB189-E400-41CD-B00A-D4A590AAC04A}" srcOrd="0" destOrd="0" presId="urn:microsoft.com/office/officeart/2005/8/layout/vList5"/>
    <dgm:cxn modelId="{D96E0DB2-A195-4E86-98EE-54BC9403F624}" type="presOf" srcId="{E4A4F378-4664-4057-BB9E-AEA3EA696860}" destId="{AD1B38C4-D5E1-46A3-89A5-BD10867BCB0C}" srcOrd="0" destOrd="0" presId="urn:microsoft.com/office/officeart/2005/8/layout/vList5"/>
    <dgm:cxn modelId="{104A0EBA-ACDF-49B4-AD0D-D133BCD24A8D}" srcId="{320A4680-6FE7-49AE-8B11-1345948F12AF}" destId="{C01D678A-7553-4336-A862-93F880E1FD77}" srcOrd="6" destOrd="0" parTransId="{BF5A33B3-4842-400E-9BD7-7CA4F678D762}" sibTransId="{7EFBE994-30BC-4304-A29A-C8482284EEFF}"/>
    <dgm:cxn modelId="{AC884DBA-B0CF-40F1-9771-9962AF1BACF2}" type="presOf" srcId="{E11011CA-433C-4FC2-BEEE-2D10362447C6}" destId="{AAF7219F-B5D7-4ED5-BD15-4E25882F26D8}" srcOrd="0" destOrd="0" presId="urn:microsoft.com/office/officeart/2005/8/layout/vList5"/>
    <dgm:cxn modelId="{32C3E0C1-5A27-4D57-B21E-5F5C09957609}" srcId="{C01D678A-7553-4336-A862-93F880E1FD77}" destId="{9EFC81B0-7DF6-45B8-BC2F-971DFB08C291}" srcOrd="0" destOrd="0" parTransId="{D418681A-7E40-4D48-9EA9-D82EE210E958}" sibTransId="{BB9D550B-DE96-4C07-AF11-156039874EE5}"/>
    <dgm:cxn modelId="{7C2CD0C7-2746-4C8B-A124-32282DDFDEA9}" srcId="{320A4680-6FE7-49AE-8B11-1345948F12AF}" destId="{9E6888D2-C48E-45F8-B253-0C44A67FC471}" srcOrd="5" destOrd="0" parTransId="{807E91A8-AF8E-4326-8F34-52F4CB3CF653}" sibTransId="{64252E17-70E1-4829-9A52-8A4FD77E1B8E}"/>
    <dgm:cxn modelId="{964B63CB-AD3E-4AD3-A3E6-BDD69FD14EC7}" srcId="{320A4680-6FE7-49AE-8B11-1345948F12AF}" destId="{6E4AC433-8298-4229-B1AB-4437148D87C0}" srcOrd="3" destOrd="0" parTransId="{9F6BCFDC-58A4-487F-937C-E5345FD240F0}" sibTransId="{0196D7A2-5A5E-4D70-A9D5-9CFF3E671CA8}"/>
    <dgm:cxn modelId="{22FF68E5-EA4C-4E42-9B15-9E8C60030390}" type="presOf" srcId="{7C62A549-E03F-4E96-83D7-C48D6D35BC8C}" destId="{B963C420-697C-487F-8521-2213D8AAB598}" srcOrd="0" destOrd="0" presId="urn:microsoft.com/office/officeart/2005/8/layout/vList5"/>
    <dgm:cxn modelId="{9445FFEE-2D7B-474A-9067-592E42CB6410}" srcId="{5086400F-24FB-4450-BD69-7681BF858B60}" destId="{5A13DF1B-0D9A-4587-9E7E-19C1C0457073}" srcOrd="0" destOrd="0" parTransId="{757A43B6-F214-4DEA-AB1E-0A3721C57102}" sibTransId="{C787AD7C-BF49-4D2B-8E1C-2B02E018E8D4}"/>
    <dgm:cxn modelId="{244F8FF5-025E-4AFC-8E00-0B4C479ED6F8}" srcId="{D3D91DF0-F07E-4E85-B876-E260218E0CE4}" destId="{E11011CA-433C-4FC2-BEEE-2D10362447C6}" srcOrd="0" destOrd="0" parTransId="{F5D9E120-F2D3-4815-A25C-2A667051A9D0}" sibTransId="{E5E0F56F-1E5A-4CB7-86EB-BA4F97AAB6C4}"/>
    <dgm:cxn modelId="{9F67A1F5-1C75-4DAA-9CB7-18103B73400A}" srcId="{6E4AC433-8298-4229-B1AB-4437148D87C0}" destId="{5676BE2D-5D7F-432A-B04E-A2B3B69A5663}" srcOrd="0" destOrd="0" parTransId="{A0EC77CB-85D8-49B5-9E4A-52BAFC23383D}" sibTransId="{02236FA0-EF8A-4763-953F-1DA9E732B0AA}"/>
    <dgm:cxn modelId="{6186639D-2F1F-476B-9EC3-AB346AEFEC6E}" type="presParOf" srcId="{ADD2D3DA-B8A4-4515-A7B9-6BE5BA6FAB23}" destId="{C92E61C1-91C5-4986-B518-E658B6AC70F3}" srcOrd="0" destOrd="0" presId="urn:microsoft.com/office/officeart/2005/8/layout/vList5"/>
    <dgm:cxn modelId="{75BBF4BC-EACA-4CC8-8117-0E46064B5023}" type="presParOf" srcId="{C92E61C1-91C5-4986-B518-E658B6AC70F3}" destId="{17A49DB3-0761-4873-8CED-22CBCC771CBB}" srcOrd="0" destOrd="0" presId="urn:microsoft.com/office/officeart/2005/8/layout/vList5"/>
    <dgm:cxn modelId="{A0B8FB3D-7DD3-47F4-AC0F-1AB0125C84F7}" type="presParOf" srcId="{C92E61C1-91C5-4986-B518-E658B6AC70F3}" destId="{AAF7219F-B5D7-4ED5-BD15-4E25882F26D8}" srcOrd="1" destOrd="0" presId="urn:microsoft.com/office/officeart/2005/8/layout/vList5"/>
    <dgm:cxn modelId="{07A59A6A-E3A9-4DFF-AC9D-F438A54645F1}" type="presParOf" srcId="{ADD2D3DA-B8A4-4515-A7B9-6BE5BA6FAB23}" destId="{DCAEFBEF-AE13-4D3A-8B27-A73902987012}" srcOrd="1" destOrd="0" presId="urn:microsoft.com/office/officeart/2005/8/layout/vList5"/>
    <dgm:cxn modelId="{C67F3DFA-358A-4079-9C3E-D134F6EE9939}" type="presParOf" srcId="{ADD2D3DA-B8A4-4515-A7B9-6BE5BA6FAB23}" destId="{38E1C964-4AD4-4DA8-87C8-3FCDAFA45A12}" srcOrd="2" destOrd="0" presId="urn:microsoft.com/office/officeart/2005/8/layout/vList5"/>
    <dgm:cxn modelId="{134348DA-08AC-4BE1-AC94-D39A8F243ED0}" type="presParOf" srcId="{38E1C964-4AD4-4DA8-87C8-3FCDAFA45A12}" destId="{974AB189-E400-41CD-B00A-D4A590AAC04A}" srcOrd="0" destOrd="0" presId="urn:microsoft.com/office/officeart/2005/8/layout/vList5"/>
    <dgm:cxn modelId="{643C705B-F4B1-4F26-8A39-F6ED857C9FF0}" type="presParOf" srcId="{38E1C964-4AD4-4DA8-87C8-3FCDAFA45A12}" destId="{B963C420-697C-487F-8521-2213D8AAB598}" srcOrd="1" destOrd="0" presId="urn:microsoft.com/office/officeart/2005/8/layout/vList5"/>
    <dgm:cxn modelId="{053B117B-4030-4D80-AEA4-9DBF9E0DDDFD}" type="presParOf" srcId="{ADD2D3DA-B8A4-4515-A7B9-6BE5BA6FAB23}" destId="{9B642F16-9F36-4C9D-9E3B-DD74063332E4}" srcOrd="3" destOrd="0" presId="urn:microsoft.com/office/officeart/2005/8/layout/vList5"/>
    <dgm:cxn modelId="{998038D8-F5B9-45B1-AF65-579B207AA97D}" type="presParOf" srcId="{ADD2D3DA-B8A4-4515-A7B9-6BE5BA6FAB23}" destId="{7F1FFDCE-1B67-48A1-82D9-295491C22B3A}" srcOrd="4" destOrd="0" presId="urn:microsoft.com/office/officeart/2005/8/layout/vList5"/>
    <dgm:cxn modelId="{076F1B5A-EAD0-4827-9DA6-7F5E935548EF}" type="presParOf" srcId="{7F1FFDCE-1B67-48A1-82D9-295491C22B3A}" destId="{55189F6C-CEBE-4D48-A415-68DBD20166D8}" srcOrd="0" destOrd="0" presId="urn:microsoft.com/office/officeart/2005/8/layout/vList5"/>
    <dgm:cxn modelId="{2A5588EC-47B2-4051-A598-7546630C9390}" type="presParOf" srcId="{7F1FFDCE-1B67-48A1-82D9-295491C22B3A}" destId="{D6D4C27D-AAF2-406D-B031-E9D74AD15AA9}" srcOrd="1" destOrd="0" presId="urn:microsoft.com/office/officeart/2005/8/layout/vList5"/>
    <dgm:cxn modelId="{F6C5D726-98CD-48BD-B413-A8D781712D47}" type="presParOf" srcId="{ADD2D3DA-B8A4-4515-A7B9-6BE5BA6FAB23}" destId="{B12F7055-51CC-4ACF-AE90-7EF99520FFC3}" srcOrd="5" destOrd="0" presId="urn:microsoft.com/office/officeart/2005/8/layout/vList5"/>
    <dgm:cxn modelId="{3D325EAC-F6C0-4E36-9F24-AC42335ABF4E}" type="presParOf" srcId="{ADD2D3DA-B8A4-4515-A7B9-6BE5BA6FAB23}" destId="{F67098BC-F195-4DC9-9BB8-33444A9E229F}" srcOrd="6" destOrd="0" presId="urn:microsoft.com/office/officeart/2005/8/layout/vList5"/>
    <dgm:cxn modelId="{37C23D04-D94A-48B0-9698-C98145310FC3}" type="presParOf" srcId="{F67098BC-F195-4DC9-9BB8-33444A9E229F}" destId="{F63111C9-C6BB-4C6A-97A8-9CEC78E6336C}" srcOrd="0" destOrd="0" presId="urn:microsoft.com/office/officeart/2005/8/layout/vList5"/>
    <dgm:cxn modelId="{3ADC8385-545A-45E8-A59F-3C2212BFCD45}" type="presParOf" srcId="{F67098BC-F195-4DC9-9BB8-33444A9E229F}" destId="{0C1D9E1F-4FD3-47DF-BF7F-2262F8034503}" srcOrd="1" destOrd="0" presId="urn:microsoft.com/office/officeart/2005/8/layout/vList5"/>
    <dgm:cxn modelId="{EBC653F5-DC22-44E8-B3EC-4F464AFE3827}" type="presParOf" srcId="{ADD2D3DA-B8A4-4515-A7B9-6BE5BA6FAB23}" destId="{B1E678B1-2712-4C52-9151-4D644FE44AA4}" srcOrd="7" destOrd="0" presId="urn:microsoft.com/office/officeart/2005/8/layout/vList5"/>
    <dgm:cxn modelId="{45DE25D5-FF0A-4405-BB86-546B0D40D52A}" type="presParOf" srcId="{ADD2D3DA-B8A4-4515-A7B9-6BE5BA6FAB23}" destId="{53478D6D-61A1-4F84-B2C6-3B89D83B92A2}" srcOrd="8" destOrd="0" presId="urn:microsoft.com/office/officeart/2005/8/layout/vList5"/>
    <dgm:cxn modelId="{AFA5B989-B8C1-49D6-966E-D470C4D05538}" type="presParOf" srcId="{53478D6D-61A1-4F84-B2C6-3B89D83B92A2}" destId="{8D7A7B61-19B5-405A-A626-609FDB6EA50D}" srcOrd="0" destOrd="0" presId="urn:microsoft.com/office/officeart/2005/8/layout/vList5"/>
    <dgm:cxn modelId="{4B85969C-CA41-4224-B845-3AE03E6D3612}" type="presParOf" srcId="{53478D6D-61A1-4F84-B2C6-3B89D83B92A2}" destId="{10D4904D-9D6C-4887-B8EF-6FAA703C82A0}" srcOrd="1" destOrd="0" presId="urn:microsoft.com/office/officeart/2005/8/layout/vList5"/>
    <dgm:cxn modelId="{FDE7150D-C44E-40E4-A058-21E6C61FCF18}" type="presParOf" srcId="{ADD2D3DA-B8A4-4515-A7B9-6BE5BA6FAB23}" destId="{1AEF7EDE-4171-4CBB-874D-35C2856B4BC9}" srcOrd="9" destOrd="0" presId="urn:microsoft.com/office/officeart/2005/8/layout/vList5"/>
    <dgm:cxn modelId="{5885B890-2D40-41A5-8E81-DDEE58F9E49F}" type="presParOf" srcId="{ADD2D3DA-B8A4-4515-A7B9-6BE5BA6FAB23}" destId="{1649AFAF-412E-4734-B3C9-F5A22AF3409B}" srcOrd="10" destOrd="0" presId="urn:microsoft.com/office/officeart/2005/8/layout/vList5"/>
    <dgm:cxn modelId="{81EF7AD0-D76F-464E-BBBD-1857E50DC51F}" type="presParOf" srcId="{1649AFAF-412E-4734-B3C9-F5A22AF3409B}" destId="{F9C291EE-CAB2-4EF3-AE79-D13E6ABF87AD}" srcOrd="0" destOrd="0" presId="urn:microsoft.com/office/officeart/2005/8/layout/vList5"/>
    <dgm:cxn modelId="{CB68BFAF-B537-4E92-8FFF-A03FEC6F3F6B}" type="presParOf" srcId="{1649AFAF-412E-4734-B3C9-F5A22AF3409B}" destId="{AD1B38C4-D5E1-46A3-89A5-BD10867BCB0C}" srcOrd="1" destOrd="0" presId="urn:microsoft.com/office/officeart/2005/8/layout/vList5"/>
    <dgm:cxn modelId="{6EAE0294-93CB-43FE-B05F-9944A9196908}" type="presParOf" srcId="{ADD2D3DA-B8A4-4515-A7B9-6BE5BA6FAB23}" destId="{D34C27B7-BBAF-4EB3-BCBB-BC7303B4265B}" srcOrd="11" destOrd="0" presId="urn:microsoft.com/office/officeart/2005/8/layout/vList5"/>
    <dgm:cxn modelId="{5CE1077B-A691-4CB4-A1E6-8AD8F2C2F2AF}" type="presParOf" srcId="{ADD2D3DA-B8A4-4515-A7B9-6BE5BA6FAB23}" destId="{B3E0EB14-8910-4C30-9B4D-D50311BA1CE8}" srcOrd="12" destOrd="0" presId="urn:microsoft.com/office/officeart/2005/8/layout/vList5"/>
    <dgm:cxn modelId="{C9818FC9-AC6B-4C15-B07F-671B1E7BEB71}" type="presParOf" srcId="{B3E0EB14-8910-4C30-9B4D-D50311BA1CE8}" destId="{7CB7FB7D-F380-496F-BECE-B8D0CC23E50A}" srcOrd="0" destOrd="0" presId="urn:microsoft.com/office/officeart/2005/8/layout/vList5"/>
    <dgm:cxn modelId="{40FF9647-03A0-4756-90F0-64CFD0C4602E}" type="presParOf" srcId="{B3E0EB14-8910-4C30-9B4D-D50311BA1CE8}" destId="{96815A2A-985E-4524-AA03-1009062817D9}" srcOrd="1" destOrd="0" presId="urn:microsoft.com/office/officeart/2005/8/layout/vList5"/>
    <dgm:cxn modelId="{1F146BD2-34B1-4736-8452-0370948FA4DD}" type="presParOf" srcId="{ADD2D3DA-B8A4-4515-A7B9-6BE5BA6FAB23}" destId="{8E2D8B91-BD5A-49A5-88F0-CD221801E26D}" srcOrd="13" destOrd="0" presId="urn:microsoft.com/office/officeart/2005/8/layout/vList5"/>
    <dgm:cxn modelId="{C9A3DF07-F9E3-4975-AC2B-D007EF04D910}" type="presParOf" srcId="{ADD2D3DA-B8A4-4515-A7B9-6BE5BA6FAB23}" destId="{7474EF01-9A56-4ACE-96A7-A9C001DD8CE7}" srcOrd="14" destOrd="0" presId="urn:microsoft.com/office/officeart/2005/8/layout/vList5"/>
    <dgm:cxn modelId="{C4A14DF2-4215-4391-A83C-8491A80A2C7E}" type="presParOf" srcId="{7474EF01-9A56-4ACE-96A7-A9C001DD8CE7}" destId="{66D8D125-351E-47F0-9950-A61B2DFEDD7B}" srcOrd="0" destOrd="0" presId="urn:microsoft.com/office/officeart/2005/8/layout/vList5"/>
    <dgm:cxn modelId="{75A979DE-383D-4E7E-A3DE-2A51C69ABB87}" type="presParOf" srcId="{7474EF01-9A56-4ACE-96A7-A9C001DD8CE7}" destId="{B5067118-7EA8-4F85-AD8C-C082EB65B7A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F7219F-B5D7-4ED5-BD15-4E25882F26D8}">
      <dsp:nvSpPr>
        <dsp:cNvPr id="0" name=""/>
        <dsp:cNvSpPr/>
      </dsp:nvSpPr>
      <dsp:spPr>
        <a:xfrm rot="5400000">
          <a:off x="7819245" y="-3482607"/>
          <a:ext cx="505070" cy="759697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>
              <a:latin typeface="Aptos Display" panose="020F0302020204030204"/>
            </a:rPr>
            <a:t>For when</a:t>
          </a:r>
          <a:r>
            <a:rPr lang="en-US" sz="2500" kern="1200"/>
            <a:t> the vehicle is in motion</a:t>
          </a:r>
        </a:p>
      </dsp:txBody>
      <dsp:txXfrm rot="-5400000">
        <a:off x="4273296" y="87997"/>
        <a:ext cx="7572315" cy="455760"/>
      </dsp:txXfrm>
    </dsp:sp>
    <dsp:sp modelId="{17A49DB3-0761-4873-8CED-22CBCC771CBB}">
      <dsp:nvSpPr>
        <dsp:cNvPr id="0" name=""/>
        <dsp:cNvSpPr/>
      </dsp:nvSpPr>
      <dsp:spPr>
        <a:xfrm>
          <a:off x="0" y="209"/>
          <a:ext cx="4273295" cy="63133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Automatic lock</a:t>
          </a:r>
          <a:r>
            <a:rPr lang="en-US" sz="1900" kern="1200"/>
            <a:t> </a:t>
          </a:r>
        </a:p>
      </dsp:txBody>
      <dsp:txXfrm>
        <a:off x="30819" y="31028"/>
        <a:ext cx="4211657" cy="569699"/>
      </dsp:txXfrm>
    </dsp:sp>
    <dsp:sp modelId="{B963C420-697C-487F-8521-2213D8AAB598}">
      <dsp:nvSpPr>
        <dsp:cNvPr id="0" name=""/>
        <dsp:cNvSpPr/>
      </dsp:nvSpPr>
      <dsp:spPr>
        <a:xfrm rot="5400000">
          <a:off x="7819245" y="-2819702"/>
          <a:ext cx="505070" cy="759697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>
              <a:latin typeface="Aptos Display" panose="020F0302020204030204"/>
            </a:rPr>
            <a:t>To</a:t>
          </a:r>
          <a:r>
            <a:rPr lang="en-US" sz="2500" kern="1200"/>
            <a:t> prevent phone access while driving</a:t>
          </a:r>
        </a:p>
      </dsp:txBody>
      <dsp:txXfrm rot="-5400000">
        <a:off x="4273296" y="750902"/>
        <a:ext cx="7572315" cy="455760"/>
      </dsp:txXfrm>
    </dsp:sp>
    <dsp:sp modelId="{974AB189-E400-41CD-B00A-D4A590AAC04A}">
      <dsp:nvSpPr>
        <dsp:cNvPr id="0" name=""/>
        <dsp:cNvSpPr/>
      </dsp:nvSpPr>
      <dsp:spPr>
        <a:xfrm>
          <a:off x="0" y="663113"/>
          <a:ext cx="4273295" cy="63133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Tamper-resistant enclosure</a:t>
          </a:r>
          <a:r>
            <a:rPr lang="en-US" sz="1900" kern="1200"/>
            <a:t> </a:t>
          </a:r>
        </a:p>
      </dsp:txBody>
      <dsp:txXfrm>
        <a:off x="30819" y="693932"/>
        <a:ext cx="4211657" cy="569699"/>
      </dsp:txXfrm>
    </dsp:sp>
    <dsp:sp modelId="{D6D4C27D-AAF2-406D-B031-E9D74AD15AA9}">
      <dsp:nvSpPr>
        <dsp:cNvPr id="0" name=""/>
        <dsp:cNvSpPr/>
      </dsp:nvSpPr>
      <dsp:spPr>
        <a:xfrm rot="5400000">
          <a:off x="7819245" y="-2156797"/>
          <a:ext cx="505070" cy="759697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>
              <a:latin typeface="Aptos Display" panose="020F0302020204030204"/>
            </a:rPr>
            <a:t>Ensure that bluetooth</a:t>
          </a:r>
          <a:r>
            <a:rPr lang="en-US" sz="2500" kern="1200"/>
            <a:t>, audio navigation still usable</a:t>
          </a:r>
        </a:p>
      </dsp:txBody>
      <dsp:txXfrm rot="-5400000">
        <a:off x="4273296" y="1413807"/>
        <a:ext cx="7572315" cy="455760"/>
      </dsp:txXfrm>
    </dsp:sp>
    <dsp:sp modelId="{55189F6C-CEBE-4D48-A415-68DBD20166D8}">
      <dsp:nvSpPr>
        <dsp:cNvPr id="0" name=""/>
        <dsp:cNvSpPr/>
      </dsp:nvSpPr>
      <dsp:spPr>
        <a:xfrm>
          <a:off x="0" y="1326018"/>
          <a:ext cx="4273295" cy="63133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Hands-free compatibility</a:t>
          </a:r>
          <a:r>
            <a:rPr lang="en-US" sz="1900" kern="1200"/>
            <a:t> </a:t>
          </a:r>
        </a:p>
      </dsp:txBody>
      <dsp:txXfrm>
        <a:off x="30819" y="1356837"/>
        <a:ext cx="4211657" cy="569699"/>
      </dsp:txXfrm>
    </dsp:sp>
    <dsp:sp modelId="{0C1D9E1F-4FD3-47DF-BF7F-2262F8034503}">
      <dsp:nvSpPr>
        <dsp:cNvPr id="0" name=""/>
        <dsp:cNvSpPr/>
      </dsp:nvSpPr>
      <dsp:spPr>
        <a:xfrm rot="5400000">
          <a:off x="7819245" y="-1493893"/>
          <a:ext cx="505070" cy="759697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>
              <a:latin typeface="Aptos Display" panose="020F0302020204030204"/>
            </a:rPr>
            <a:t>Ideal </a:t>
          </a:r>
          <a:r>
            <a:rPr lang="en-US" sz="2500" kern="1200"/>
            <a:t>for most smartphones</a:t>
          </a:r>
        </a:p>
      </dsp:txBody>
      <dsp:txXfrm rot="-5400000">
        <a:off x="4273296" y="2076711"/>
        <a:ext cx="7572315" cy="455760"/>
      </dsp:txXfrm>
    </dsp:sp>
    <dsp:sp modelId="{F63111C9-C6BB-4C6A-97A8-9CEC78E6336C}">
      <dsp:nvSpPr>
        <dsp:cNvPr id="0" name=""/>
        <dsp:cNvSpPr/>
      </dsp:nvSpPr>
      <dsp:spPr>
        <a:xfrm>
          <a:off x="0" y="1988922"/>
          <a:ext cx="4273295" cy="63133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Universal phone fit</a:t>
          </a:r>
          <a:r>
            <a:rPr lang="en-US" sz="1900" kern="1200"/>
            <a:t> </a:t>
          </a:r>
        </a:p>
      </dsp:txBody>
      <dsp:txXfrm>
        <a:off x="30819" y="2019741"/>
        <a:ext cx="4211657" cy="569699"/>
      </dsp:txXfrm>
    </dsp:sp>
    <dsp:sp modelId="{10D4904D-9D6C-4887-B8EF-6FAA703C82A0}">
      <dsp:nvSpPr>
        <dsp:cNvPr id="0" name=""/>
        <dsp:cNvSpPr/>
      </dsp:nvSpPr>
      <dsp:spPr>
        <a:xfrm rot="5400000">
          <a:off x="7819245" y="-830988"/>
          <a:ext cx="505070" cy="759697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>
              <a:latin typeface="Aptos Display" panose="020F0302020204030204"/>
            </a:rPr>
            <a:t>With</a:t>
          </a:r>
          <a:r>
            <a:rPr lang="en-US" sz="2500" kern="1200"/>
            <a:t> one-hand insertion/removal</a:t>
          </a:r>
        </a:p>
      </dsp:txBody>
      <dsp:txXfrm rot="-5400000">
        <a:off x="4273296" y="2739616"/>
        <a:ext cx="7572315" cy="455760"/>
      </dsp:txXfrm>
    </dsp:sp>
    <dsp:sp modelId="{8D7A7B61-19B5-405A-A626-609FDB6EA50D}">
      <dsp:nvSpPr>
        <dsp:cNvPr id="0" name=""/>
        <dsp:cNvSpPr/>
      </dsp:nvSpPr>
      <dsp:spPr>
        <a:xfrm>
          <a:off x="0" y="2651827"/>
          <a:ext cx="4273295" cy="63133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Easy and quick docking</a:t>
          </a:r>
          <a:r>
            <a:rPr lang="en-US" sz="1900" kern="1200"/>
            <a:t> </a:t>
          </a:r>
        </a:p>
      </dsp:txBody>
      <dsp:txXfrm>
        <a:off x="30819" y="2682646"/>
        <a:ext cx="4211657" cy="569699"/>
      </dsp:txXfrm>
    </dsp:sp>
    <dsp:sp modelId="{AD1B38C4-D5E1-46A3-89A5-BD10867BCB0C}">
      <dsp:nvSpPr>
        <dsp:cNvPr id="0" name=""/>
        <dsp:cNvSpPr/>
      </dsp:nvSpPr>
      <dsp:spPr>
        <a:xfrm rot="5400000">
          <a:off x="7819245" y="-168084"/>
          <a:ext cx="505070" cy="759697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>
              <a:latin typeface="Aptos Display" panose="020F0302020204030204"/>
            </a:rPr>
            <a:t>For</a:t>
          </a:r>
          <a:r>
            <a:rPr lang="en-US" sz="2500" kern="1200"/>
            <a:t> 911 or crash situations</a:t>
          </a:r>
        </a:p>
      </dsp:txBody>
      <dsp:txXfrm rot="-5400000">
        <a:off x="4273296" y="3402520"/>
        <a:ext cx="7572315" cy="455760"/>
      </dsp:txXfrm>
    </dsp:sp>
    <dsp:sp modelId="{F9C291EE-CAB2-4EF3-AE79-D13E6ABF87AD}">
      <dsp:nvSpPr>
        <dsp:cNvPr id="0" name=""/>
        <dsp:cNvSpPr/>
      </dsp:nvSpPr>
      <dsp:spPr>
        <a:xfrm>
          <a:off x="0" y="3314732"/>
          <a:ext cx="4273295" cy="63133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Emergency override</a:t>
          </a:r>
          <a:r>
            <a:rPr lang="en-US" sz="1900" kern="1200"/>
            <a:t> </a:t>
          </a:r>
        </a:p>
      </dsp:txBody>
      <dsp:txXfrm>
        <a:off x="30819" y="3345551"/>
        <a:ext cx="4211657" cy="569699"/>
      </dsp:txXfrm>
    </dsp:sp>
    <dsp:sp modelId="{96815A2A-985E-4524-AA03-1009062817D9}">
      <dsp:nvSpPr>
        <dsp:cNvPr id="0" name=""/>
        <dsp:cNvSpPr/>
      </dsp:nvSpPr>
      <dsp:spPr>
        <a:xfrm rot="5400000">
          <a:off x="7819245" y="494820"/>
          <a:ext cx="505070" cy="759697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>
              <a:latin typeface="Aptos Display" panose="020F0302020204030204"/>
            </a:rPr>
            <a:t>Dashboard</a:t>
          </a:r>
          <a:r>
            <a:rPr lang="en-US" sz="2500" kern="1200"/>
            <a:t>/vent mount options</a:t>
          </a:r>
        </a:p>
      </dsp:txBody>
      <dsp:txXfrm rot="-5400000">
        <a:off x="4273296" y="4065425"/>
        <a:ext cx="7572315" cy="455760"/>
      </dsp:txXfrm>
    </dsp:sp>
    <dsp:sp modelId="{7CB7FB7D-F380-496F-BECE-B8D0CC23E50A}">
      <dsp:nvSpPr>
        <dsp:cNvPr id="0" name=""/>
        <dsp:cNvSpPr/>
      </dsp:nvSpPr>
      <dsp:spPr>
        <a:xfrm>
          <a:off x="0" y="3977636"/>
          <a:ext cx="4273295" cy="63133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Secure vehicle mounting</a:t>
          </a:r>
          <a:r>
            <a:rPr lang="en-US" sz="1900" kern="1200"/>
            <a:t> </a:t>
          </a:r>
        </a:p>
      </dsp:txBody>
      <dsp:txXfrm>
        <a:off x="30819" y="4008455"/>
        <a:ext cx="4211657" cy="569699"/>
      </dsp:txXfrm>
    </dsp:sp>
    <dsp:sp modelId="{B5067118-7EA8-4F85-AD8C-C082EB65B7A2}">
      <dsp:nvSpPr>
        <dsp:cNvPr id="0" name=""/>
        <dsp:cNvSpPr/>
      </dsp:nvSpPr>
      <dsp:spPr>
        <a:xfrm rot="5400000">
          <a:off x="7819245" y="1157724"/>
          <a:ext cx="505070" cy="759697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>
              <a:latin typeface="Aptos Display" panose="020F0302020204030204"/>
            </a:rPr>
            <a:t>For</a:t>
          </a:r>
          <a:r>
            <a:rPr lang="en-US" sz="2500" kern="1200"/>
            <a:t> in-car durability</a:t>
          </a:r>
        </a:p>
      </dsp:txBody>
      <dsp:txXfrm rot="-5400000">
        <a:off x="4273296" y="4728329"/>
        <a:ext cx="7572315" cy="455760"/>
      </dsp:txXfrm>
    </dsp:sp>
    <dsp:sp modelId="{66D8D125-351E-47F0-9950-A61B2DFEDD7B}">
      <dsp:nvSpPr>
        <dsp:cNvPr id="0" name=""/>
        <dsp:cNvSpPr/>
      </dsp:nvSpPr>
      <dsp:spPr>
        <a:xfrm>
          <a:off x="0" y="4640541"/>
          <a:ext cx="4273295" cy="63133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Heat- and impact-resistant materials</a:t>
          </a:r>
          <a:r>
            <a:rPr lang="en-US" sz="1900" kern="1200"/>
            <a:t> </a:t>
          </a:r>
        </a:p>
      </dsp:txBody>
      <dsp:txXfrm>
        <a:off x="30819" y="4671360"/>
        <a:ext cx="4211657" cy="5696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bile device with apps">
            <a:extLst>
              <a:ext uri="{FF2B5EF4-FFF2-40B4-BE49-F238E27FC236}">
                <a16:creationId xmlns:a16="http://schemas.microsoft.com/office/drawing/2014/main" id="{2A172A73-54AD-4750-5B5D-4B8C4417C0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17568" r="17569"/>
          <a:stretch>
            <a:fillRect/>
          </a:stretch>
        </p:blipFill>
        <p:spPr>
          <a:xfrm>
            <a:off x="4362978" y="10"/>
            <a:ext cx="7908098" cy="685799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30135" y="1447480"/>
            <a:ext cx="6339048" cy="1875478"/>
          </a:xfrm>
        </p:spPr>
        <p:txBody>
          <a:bodyPr>
            <a:noAutofit/>
          </a:bodyPr>
          <a:lstStyle/>
          <a:p>
            <a:r>
              <a:rPr lang="en-US" sz="4800" b="1">
                <a:solidFill>
                  <a:schemeClr val="bg1"/>
                </a:solidFill>
              </a:rPr>
              <a:t>ZenLock </a:t>
            </a:r>
            <a:br>
              <a:rPr lang="en-US" sz="3200"/>
            </a:br>
            <a:r>
              <a:rPr lang="en-US" sz="3200" i="1">
                <a:solidFill>
                  <a:schemeClr val="bg1"/>
                </a:solidFill>
              </a:rPr>
              <a:t>Because Your Attention is Your Most Valuable Asset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3173" y="4547762"/>
            <a:ext cx="5505449" cy="165576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l"/>
            <a:r>
              <a:rPr lang="en-US" sz="4000" err="1">
                <a:solidFill>
                  <a:schemeClr val="bg1"/>
                </a:solidFill>
              </a:rPr>
              <a:t>HSnP</a:t>
            </a:r>
            <a:r>
              <a:rPr lang="en-US" sz="4000">
                <a:solidFill>
                  <a:schemeClr val="bg1"/>
                </a:solidFill>
              </a:rPr>
              <a:t> Solutions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Professor Jay Martin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IE 466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8 December 2025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16E133B-C18D-13EF-7B97-93A455D9EE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5810709"/>
              </p:ext>
            </p:extLst>
          </p:nvPr>
        </p:nvGraphicFramePr>
        <p:xfrm>
          <a:off x="0" y="718456"/>
          <a:ext cx="12192000" cy="613954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639332154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982437615"/>
                    </a:ext>
                  </a:extLst>
                </a:gridCol>
              </a:tblGrid>
              <a:tr h="2949180">
                <a:tc>
                  <a:txBody>
                    <a:bodyPr/>
                    <a:lstStyle/>
                    <a:p>
                      <a:r>
                        <a:rPr lang="en-US" sz="3200" i="1"/>
                        <a:t>Problem</a:t>
                      </a:r>
                      <a:r>
                        <a:rPr lang="en-US" sz="2800" i="1"/>
                        <a:t>:</a:t>
                      </a:r>
                    </a:p>
                    <a:p>
                      <a:endParaRPr lang="en-US"/>
                    </a:p>
                    <a:p>
                      <a:pPr algn="ctr"/>
                      <a:r>
                        <a:rPr lang="en-US" sz="3200" b="1" i="0"/>
                        <a:t>Phone addiction and driver safety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146112"/>
                  </a:ext>
                </a:extLst>
              </a:tr>
              <a:tr h="3190363">
                <a:tc>
                  <a:txBody>
                    <a:bodyPr/>
                    <a:lstStyle/>
                    <a:p>
                      <a:r>
                        <a:rPr lang="en-US" sz="3200" b="1" i="1"/>
                        <a:t>Costs/Profitability:</a:t>
                      </a:r>
                    </a:p>
                    <a:p>
                      <a:endParaRPr lang="en-US" sz="3200"/>
                    </a:p>
                    <a:p>
                      <a:r>
                        <a:rPr lang="en-US" sz="2800"/>
                        <a:t>Cost to produce:		$3.45</a:t>
                      </a:r>
                    </a:p>
                    <a:p>
                      <a:r>
                        <a:rPr lang="en-US" sz="2800"/>
                        <a:t>Market Price: 		$20-$25</a:t>
                      </a:r>
                    </a:p>
                    <a:p>
                      <a:r>
                        <a:rPr lang="en-US" sz="2800" b="1"/>
                        <a:t>Profit: 			$16.55-$21.55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b="1" i="1"/>
                        <a:t>Market Research:</a:t>
                      </a:r>
                    </a:p>
                    <a:p>
                      <a:endParaRPr lang="en-US" sz="2000" b="1"/>
                    </a:p>
                    <a:p>
                      <a:r>
                        <a:rPr lang="en-US" sz="2000" b="1"/>
                        <a:t>Pros: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/>
                        <a:t>Useful to decrease phone use while not being too intrusive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/>
                        <a:t>Can see use case for increased driver safety </a:t>
                      </a:r>
                    </a:p>
                    <a:p>
                      <a:r>
                        <a:rPr lang="en-US" sz="2000" b="1"/>
                        <a:t>Cons: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/>
                        <a:t>Design too generic and tough to figure 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071003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1ACDB8AF-4F46-DF14-50B3-30291A6FC124}"/>
              </a:ext>
            </a:extLst>
          </p:cNvPr>
          <p:cNvSpPr/>
          <p:nvPr/>
        </p:nvSpPr>
        <p:spPr>
          <a:xfrm>
            <a:off x="0" y="0"/>
            <a:ext cx="12192000" cy="7184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err="1"/>
              <a:t>ZenLock</a:t>
            </a:r>
            <a:r>
              <a:rPr lang="en-US" sz="3200" b="1"/>
              <a:t> by </a:t>
            </a:r>
            <a:r>
              <a:rPr lang="en-US" sz="3200" b="1" err="1"/>
              <a:t>HSnP</a:t>
            </a:r>
            <a:r>
              <a:rPr lang="en-US" sz="3200" b="1"/>
              <a:t> Solutions</a:t>
            </a:r>
          </a:p>
        </p:txBody>
      </p:sp>
      <p:pic>
        <p:nvPicPr>
          <p:cNvPr id="9" name="Picture 8" descr="A red plastic box on a black surface&#10;&#10;AI-generated content may be incorrect.">
            <a:extLst>
              <a:ext uri="{FF2B5EF4-FFF2-40B4-BE49-F238E27FC236}">
                <a16:creationId xmlns:a16="http://schemas.microsoft.com/office/drawing/2014/main" id="{3CEC04B9-A877-FF71-905D-5828AE83E9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01" t="9799" r="3396" b="18708"/>
          <a:stretch>
            <a:fillRect/>
          </a:stretch>
        </p:blipFill>
        <p:spPr>
          <a:xfrm>
            <a:off x="6774024" y="718456"/>
            <a:ext cx="4982547" cy="29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280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03F8F648-EC2D-AF2D-E679-3A602E68FEA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2357" r="7200" b="12304"/>
          <a:stretch>
            <a:fillRect/>
          </a:stretch>
        </p:blipFill>
        <p:spPr>
          <a:xfrm>
            <a:off x="20" y="-9321"/>
            <a:ext cx="12191980" cy="685799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47F8AE-4039-ED42-C6B6-A2C8BE428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i="1"/>
              <a:t>Final Product - Key Features</a:t>
            </a:r>
          </a:p>
        </p:txBody>
      </p:sp>
      <p:graphicFrame>
        <p:nvGraphicFramePr>
          <p:cNvPr id="34" name="Content Placeholder 2">
            <a:extLst>
              <a:ext uri="{FF2B5EF4-FFF2-40B4-BE49-F238E27FC236}">
                <a16:creationId xmlns:a16="http://schemas.microsoft.com/office/drawing/2014/main" id="{3EB5F6C1-5399-3425-CCA7-1C67196A67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8991948"/>
              </p:ext>
            </p:extLst>
          </p:nvPr>
        </p:nvGraphicFramePr>
        <p:xfrm>
          <a:off x="234950" y="1497541"/>
          <a:ext cx="11870266" cy="5272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68234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D0AE8-1726-DFC5-6F08-102A619F7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4" y="741391"/>
            <a:ext cx="3549649" cy="910127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b">
            <a:normAutofit fontScale="90000"/>
          </a:bodyPr>
          <a:lstStyle/>
          <a:p>
            <a:r>
              <a:rPr lang="en-US" sz="3200"/>
              <a:t>Prototype + Validation</a:t>
            </a:r>
          </a:p>
        </p:txBody>
      </p: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6A20EBF5-65C3-DB85-E2CC-1B81AE5CF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2134190"/>
            <a:ext cx="3975225" cy="3847118"/>
          </a:xfrm>
        </p:spPr>
        <p:txBody>
          <a:bodyPr anchor="t">
            <a:normAutofit lnSpcReduction="10000"/>
          </a:bodyPr>
          <a:lstStyle/>
          <a:p>
            <a:r>
              <a:rPr lang="en-US" sz="2400"/>
              <a:t>Successful print of 2/3 pieces </a:t>
            </a:r>
          </a:p>
          <a:p>
            <a:r>
              <a:rPr lang="en-US" sz="2400"/>
              <a:t>Locking mechanism failed to print and was discarded after multiple attempts </a:t>
            </a:r>
          </a:p>
          <a:p>
            <a:r>
              <a:rPr lang="en-US" sz="2400"/>
              <a:t>PLA flimsy but production ABS would be much more durable, and the design allows for injection molding </a:t>
            </a:r>
          </a:p>
          <a:p>
            <a:r>
              <a:rPr lang="en-US" sz="2400"/>
              <a:t>Lid slides effortlessly </a:t>
            </a:r>
          </a:p>
        </p:txBody>
      </p:sp>
      <p:pic>
        <p:nvPicPr>
          <p:cNvPr id="5" name="Content Placeholder 4" descr="A red plastic container on a black surface&#10;&#10;AI-generated content may be incorrect.">
            <a:extLst>
              <a:ext uri="{FF2B5EF4-FFF2-40B4-BE49-F238E27FC236}">
                <a16:creationId xmlns:a16="http://schemas.microsoft.com/office/drawing/2014/main" id="{D9B41C40-BDA5-279E-1D9D-AE26E2658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3" t="8134" r="5318" b="18583"/>
          <a:stretch>
            <a:fillRect/>
          </a:stretch>
        </p:blipFill>
        <p:spPr>
          <a:xfrm>
            <a:off x="5089243" y="2011710"/>
            <a:ext cx="6226064" cy="384711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3AFCAD34-1AFC-BC1A-F6B2-C34C6391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089243" y="5858828"/>
            <a:ext cx="6226463" cy="123363"/>
            <a:chOff x="7015162" y="5858828"/>
            <a:chExt cx="4300544" cy="12336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129F4A2-3705-CF87-3DDA-AF9CE9389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03753" y="3770237"/>
              <a:ext cx="123362" cy="4300544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91B1028-FC76-5583-3A1F-5815A7DCF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09789" y="4876274"/>
              <a:ext cx="123362" cy="2088471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6195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3E9D9C-0DE7-46BE-33AA-35CBB0C4E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4" y="1091788"/>
            <a:ext cx="3488724" cy="4461163"/>
          </a:xfrm>
        </p:spPr>
        <p:txBody>
          <a:bodyPr>
            <a:normAutofit/>
          </a:bodyPr>
          <a:lstStyle/>
          <a:p>
            <a:pPr algn="ctr"/>
            <a:r>
              <a:rPr lang="en-US" b="1" i="1">
                <a:solidFill>
                  <a:srgbClr val="FFFFFF"/>
                </a:solidFill>
              </a:rPr>
              <a:t>Market Opportunity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27FE1A-1643-FC08-A12B-F620A38BA5DB}"/>
              </a:ext>
            </a:extLst>
          </p:cNvPr>
          <p:cNvSpPr txBox="1"/>
          <p:nvPr/>
        </p:nvSpPr>
        <p:spPr>
          <a:xfrm>
            <a:off x="4300838" y="1819188"/>
            <a:ext cx="3768810" cy="16142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Wingdings"/>
              <a:buChar char="v"/>
            </a:pPr>
            <a:r>
              <a:rPr lang="en-US" b="1" i="1"/>
              <a:t>Who is the Customer?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  - Students (primary users)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  - Young professionals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  - Wellness/self-care focused individuals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6B8D9C-357C-985B-041B-4C8674896C28}"/>
              </a:ext>
            </a:extLst>
          </p:cNvPr>
          <p:cNvSpPr txBox="1"/>
          <p:nvPr/>
        </p:nvSpPr>
        <p:spPr>
          <a:xfrm>
            <a:off x="7812216" y="1819190"/>
            <a:ext cx="4383214" cy="12875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Wingdings"/>
              <a:buChar char="v"/>
            </a:pPr>
            <a:r>
              <a:rPr lang="en-US" b="1" i="1"/>
              <a:t>What Customers Think They Want: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 - A simple way to lock away their phone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 - A distraction-free study or focus tool</a:t>
            </a:r>
          </a:p>
          <a:p>
            <a:r>
              <a:rPr lang="en-US" sz="1600"/>
              <a:t>    - Something simple, portable, and easy to use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C4D047-40F8-B6C1-1F82-82AC8C8217BC}"/>
              </a:ext>
            </a:extLst>
          </p:cNvPr>
          <p:cNvSpPr txBox="1"/>
          <p:nvPr/>
        </p:nvSpPr>
        <p:spPr>
          <a:xfrm>
            <a:off x="7976973" y="3634945"/>
            <a:ext cx="4252784" cy="16142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Wingdings"/>
              <a:buChar char="v"/>
            </a:pPr>
            <a:r>
              <a:rPr lang="en-US" b="1" i="1"/>
              <a:t>What They Actually Need:</a:t>
            </a:r>
            <a:endParaRPr lang="en-US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 b="1" i="1"/>
              <a:t>  </a:t>
            </a:r>
            <a:r>
              <a:rPr lang="en-US" sz="1600"/>
              <a:t>    - A physical barrier that prevents impulsive phone use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 - A reliable, tamper-resistant lock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 - A routine supporting tool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20987C-293B-0712-6A1A-C762A2D8C0AB}"/>
              </a:ext>
            </a:extLst>
          </p:cNvPr>
          <p:cNvSpPr txBox="1"/>
          <p:nvPr/>
        </p:nvSpPr>
        <p:spPr>
          <a:xfrm>
            <a:off x="4297406" y="3634947"/>
            <a:ext cx="3679566" cy="26288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lnSpc>
                <a:spcPct val="90000"/>
              </a:lnSpc>
              <a:spcBef>
                <a:spcPts val="1000"/>
              </a:spcBef>
              <a:buFont typeface="Wingdings"/>
              <a:buChar char="v"/>
            </a:pPr>
            <a:r>
              <a:rPr lang="en-US" b="1" i="1"/>
              <a:t>Why Our Product Fits: </a:t>
            </a:r>
            <a:endParaRPr lang="en-US" sz="1600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 - Creates intentional "no-phone" periods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 - Simple and reliable locking mechanism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- Durable, lightweight, universal design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600"/>
              <a:t>     - Supports good habits and productivity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A6CBB5-3C0C-C95A-E7C2-67D129629EB2}"/>
              </a:ext>
            </a:extLst>
          </p:cNvPr>
          <p:cNvSpPr txBox="1"/>
          <p:nvPr/>
        </p:nvSpPr>
        <p:spPr>
          <a:xfrm>
            <a:off x="5165811" y="181921"/>
            <a:ext cx="4668107" cy="14586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 b="1" i="1"/>
              <a:t>Estimated Sale Price: </a:t>
            </a:r>
            <a:endParaRPr lang="en-US" sz="2000"/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 b="1" i="1"/>
              <a:t>$20-$25  </a:t>
            </a:r>
            <a:endParaRPr lang="en-US" sz="2000"/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000" b="1" i="1"/>
              <a:t>(Based on comparable products and competitor pricing)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167316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8800F-04DA-FB26-A9E6-B46285410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686" y="193504"/>
            <a:ext cx="10515600" cy="996050"/>
          </a:xfrm>
        </p:spPr>
        <p:txBody>
          <a:bodyPr/>
          <a:lstStyle/>
          <a:p>
            <a:r>
              <a:rPr lang="en-US"/>
              <a:t>BOM/Cost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EFED-C435-FBA7-A406-7993E5649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7984" y="974384"/>
            <a:ext cx="5621479" cy="207932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1"/>
              <a:t>Bill of Materials (ABS – Impact-Resistant Plastic)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/>
              <a:t>   -  </a:t>
            </a:r>
            <a:r>
              <a:rPr lang="en-US" sz="1600" b="1"/>
              <a:t>Body(ABS):</a:t>
            </a:r>
            <a:r>
              <a:rPr lang="en-US" sz="1600"/>
              <a:t> $2.50-$3.00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/>
              <a:t>   - </a:t>
            </a:r>
            <a:r>
              <a:rPr lang="en-US" sz="1600" b="1"/>
              <a:t>Lid(ABS):</a:t>
            </a:r>
            <a:r>
              <a:rPr lang="en-US" sz="1600"/>
              <a:t> $1.25-$1.75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/>
              <a:t>   - </a:t>
            </a:r>
            <a:r>
              <a:rPr lang="en-US" sz="1600" b="1"/>
              <a:t>Insert Tray(ABS):</a:t>
            </a:r>
            <a:r>
              <a:rPr lang="en-US" sz="1600"/>
              <a:t> $1.00-$1.25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/>
              <a:t>   - </a:t>
            </a:r>
            <a:r>
              <a:rPr lang="en-US" sz="1600" b="1"/>
              <a:t>Lock(ABS):</a:t>
            </a:r>
            <a:r>
              <a:rPr lang="en-US" sz="1600"/>
              <a:t> $0.50-$0.75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26C74F-3545-8E3D-CA15-DDFE27619C00}"/>
              </a:ext>
            </a:extLst>
          </p:cNvPr>
          <p:cNvSpPr txBox="1"/>
          <p:nvPr/>
        </p:nvSpPr>
        <p:spPr>
          <a:xfrm>
            <a:off x="5216901" y="2909910"/>
            <a:ext cx="5293074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/>
              <a:t>Prototype Manufacturing Cost (3D Printed PLA)</a:t>
            </a:r>
          </a:p>
          <a:p>
            <a:r>
              <a:rPr lang="en-US" sz="1600"/>
              <a:t>    - Printer: Prusa MK3.5 &amp; MK3.5S .4 Nozzle</a:t>
            </a:r>
          </a:p>
          <a:p>
            <a:r>
              <a:rPr lang="en-US" sz="1600"/>
              <a:t>    - Print Time: 4.5 hours (Box + Lid + Insert + Lock)</a:t>
            </a:r>
          </a:p>
          <a:p>
            <a:r>
              <a:rPr lang="en-US" sz="1600"/>
              <a:t>    </a:t>
            </a:r>
            <a:r>
              <a:rPr lang="en-US" sz="1600" b="1"/>
              <a:t>- Estimated Prototype Cost: $8-$9 per unit</a:t>
            </a:r>
          </a:p>
          <a:p>
            <a:r>
              <a:rPr lang="en-US"/>
              <a:t>   </a:t>
            </a: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C5371-3E89-9EDB-B289-29F655931CBD}"/>
              </a:ext>
            </a:extLst>
          </p:cNvPr>
          <p:cNvSpPr txBox="1"/>
          <p:nvPr/>
        </p:nvSpPr>
        <p:spPr>
          <a:xfrm>
            <a:off x="5218486" y="4126972"/>
            <a:ext cx="6752387" cy="20928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/>
              <a:t>Mass Production Cost (Injection-Molded ABS)</a:t>
            </a:r>
          </a:p>
          <a:p>
            <a:pPr algn="ctr"/>
            <a:r>
              <a:rPr lang="en-US" sz="1600"/>
              <a:t>      Industry-based estimates</a:t>
            </a:r>
          </a:p>
          <a:p>
            <a:r>
              <a:rPr lang="en-US" sz="1600"/>
              <a:t>       - </a:t>
            </a:r>
            <a:r>
              <a:rPr lang="en-US" sz="1600" b="1"/>
              <a:t>Estimated Total-Mass Production Cost: $3-$4.15 per unit</a:t>
            </a:r>
            <a:endParaRPr lang="en-US" sz="1600"/>
          </a:p>
          <a:p>
            <a:r>
              <a:rPr lang="en-US" sz="1600"/>
              <a:t>       - ABS pellets: </a:t>
            </a:r>
            <a:r>
              <a:rPr lang="en-US" sz="1600" b="1"/>
              <a:t>$1.50-$2.00 per </a:t>
            </a:r>
            <a:r>
              <a:rPr lang="en-US" sz="1600" b="1" err="1"/>
              <a:t>lb</a:t>
            </a:r>
            <a:endParaRPr lang="en-US" sz="1600" b="1"/>
          </a:p>
          <a:p>
            <a:r>
              <a:rPr lang="en-US" sz="1600"/>
              <a:t>       - Injection-molding cost: </a:t>
            </a:r>
            <a:r>
              <a:rPr lang="en-US" sz="1600" b="1"/>
              <a:t>$0.80-$1.20 per unit </a:t>
            </a:r>
          </a:p>
          <a:p>
            <a:r>
              <a:rPr lang="en-US" sz="1600"/>
              <a:t>       - Assembly + packaging: </a:t>
            </a:r>
            <a:r>
              <a:rPr lang="en-US" sz="1600" b="1"/>
              <a:t>$0.50 per unit</a:t>
            </a:r>
          </a:p>
          <a:p>
            <a:r>
              <a:rPr lang="en-US" sz="1600" b="1"/>
              <a:t>       </a:t>
            </a:r>
            <a:r>
              <a:rPr lang="en-US" sz="1600"/>
              <a:t>- Transportation &amp; Bulk Shipping Costs: </a:t>
            </a:r>
            <a:r>
              <a:rPr lang="en-US" sz="1600" b="1"/>
              <a:t>$0.20-$0.40 per unit</a:t>
            </a:r>
            <a:r>
              <a:rPr lang="en-US" sz="1600"/>
              <a:t> (shipping/distribution)</a:t>
            </a:r>
          </a:p>
        </p:txBody>
      </p:sp>
      <p:pic>
        <p:nvPicPr>
          <p:cNvPr id="12" name="Picture 11" descr="A purple factory building with black background&#10;&#10;AI-generated content may be incorrect.">
            <a:extLst>
              <a:ext uri="{FF2B5EF4-FFF2-40B4-BE49-F238E27FC236}">
                <a16:creationId xmlns:a16="http://schemas.microsoft.com/office/drawing/2014/main" id="{541F0AFD-9444-E9AE-DCB9-5559BA7A9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79" y="909595"/>
            <a:ext cx="5213093" cy="503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74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18FEC-2145-2599-9859-2A70DC1D8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1DAAE-FDCA-5C5B-C721-F06A85B74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b="1">
                <a:ea typeface="+mn-lt"/>
                <a:cs typeface="+mn-lt"/>
              </a:rPr>
              <a:t>We identified a real problem:</a:t>
            </a:r>
            <a:r>
              <a:rPr lang="en-US">
                <a:ea typeface="+mn-lt"/>
                <a:cs typeface="+mn-lt"/>
              </a:rPr>
              <a:t> constant distraction and impulsive phone use.</a:t>
            </a:r>
            <a:endParaRPr lang="en-US"/>
          </a:p>
          <a:p>
            <a:r>
              <a:rPr lang="en-US" b="1" err="1">
                <a:ea typeface="+mn-lt"/>
                <a:cs typeface="+mn-lt"/>
              </a:rPr>
              <a:t>ZenLock</a:t>
            </a:r>
            <a:r>
              <a:rPr lang="en-US" b="1">
                <a:ea typeface="+mn-lt"/>
                <a:cs typeface="+mn-lt"/>
              </a:rPr>
              <a:t> delivers a physical, reliable barrier</a:t>
            </a:r>
            <a:r>
              <a:rPr lang="en-US">
                <a:ea typeface="+mn-lt"/>
                <a:cs typeface="+mn-lt"/>
              </a:rPr>
              <a:t> that creates intentional focus.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Affordable and competitive:</a:t>
            </a:r>
            <a:r>
              <a:rPr lang="en-US">
                <a:ea typeface="+mn-lt"/>
                <a:cs typeface="+mn-lt"/>
              </a:rPr>
              <a:t> estimated retail price </a:t>
            </a:r>
            <a:r>
              <a:rPr lang="en-US" b="1">
                <a:ea typeface="+mn-lt"/>
                <a:cs typeface="+mn-lt"/>
              </a:rPr>
              <a:t>$20–$25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Low-cost, scalable production:</a:t>
            </a:r>
            <a:r>
              <a:rPr lang="en-US">
                <a:ea typeface="+mn-lt"/>
                <a:cs typeface="+mn-lt"/>
              </a:rPr>
              <a:t> mass-production cost </a:t>
            </a:r>
            <a:r>
              <a:rPr lang="en-US" b="1">
                <a:ea typeface="+mn-lt"/>
                <a:cs typeface="+mn-lt"/>
              </a:rPr>
              <a:t>$3–$4.15/unit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Strong market fit:</a:t>
            </a:r>
            <a:r>
              <a:rPr lang="en-US">
                <a:ea typeface="+mn-lt"/>
                <a:cs typeface="+mn-lt"/>
              </a:rPr>
              <a:t> students, professionals, wellness-oriented users.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Simple design, durable materials, universal compatibility.</a:t>
            </a:r>
            <a:endParaRPr lang="en-US"/>
          </a:p>
          <a:p>
            <a:r>
              <a:rPr lang="en-US" b="1" err="1">
                <a:ea typeface="+mn-lt"/>
                <a:cs typeface="+mn-lt"/>
              </a:rPr>
              <a:t>ZenLock</a:t>
            </a:r>
            <a:r>
              <a:rPr lang="en-US" b="1">
                <a:ea typeface="+mn-lt"/>
                <a:cs typeface="+mn-lt"/>
              </a:rPr>
              <a:t> helps people reclaim attention, build routines, and stay productive.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296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ZenLock  Because Your Attention is Your Most Valuable Asset</vt:lpstr>
      <vt:lpstr>PowerPoint Presentation</vt:lpstr>
      <vt:lpstr>Final Product - Key Features</vt:lpstr>
      <vt:lpstr>Prototype + Validation</vt:lpstr>
      <vt:lpstr>Market Opportunity</vt:lpstr>
      <vt:lpstr>BOM/Cost Structure</vt:lpstr>
      <vt:lpstr>Closing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2025-12-01T18:41:10Z</dcterms:created>
  <dcterms:modified xsi:type="dcterms:W3CDTF">2025-12-09T00:43:44Z</dcterms:modified>
</cp:coreProperties>
</file>

<file path=docProps/thumbnail.jpeg>
</file>